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9" r:id="rId6"/>
    <p:sldId id="257" r:id="rId7"/>
    <p:sldId id="260" r:id="rId8"/>
    <p:sldId id="607" r:id="rId9"/>
    <p:sldId id="268" r:id="rId10"/>
    <p:sldId id="378" r:id="rId11"/>
    <p:sldId id="568" r:id="rId12"/>
    <p:sldId id="629" r:id="rId13"/>
    <p:sldId id="609" r:id="rId14"/>
    <p:sldId id="630" r:id="rId15"/>
    <p:sldId id="610" r:id="rId16"/>
    <p:sldId id="631" r:id="rId17"/>
    <p:sldId id="608" r:id="rId18"/>
    <p:sldId id="632" r:id="rId19"/>
    <p:sldId id="611" r:id="rId20"/>
    <p:sldId id="633" r:id="rId21"/>
    <p:sldId id="612" r:id="rId22"/>
    <p:sldId id="613" r:id="rId23"/>
    <p:sldId id="634" r:id="rId24"/>
    <p:sldId id="614" r:id="rId25"/>
    <p:sldId id="635" r:id="rId26"/>
    <p:sldId id="615" r:id="rId27"/>
    <p:sldId id="636" r:id="rId28"/>
    <p:sldId id="616" r:id="rId29"/>
    <p:sldId id="637" r:id="rId30"/>
    <p:sldId id="640" r:id="rId31"/>
    <p:sldId id="617" r:id="rId32"/>
    <p:sldId id="639" r:id="rId33"/>
    <p:sldId id="618" r:id="rId34"/>
    <p:sldId id="619" r:id="rId35"/>
    <p:sldId id="641" r:id="rId36"/>
    <p:sldId id="620" r:id="rId37"/>
    <p:sldId id="642" r:id="rId38"/>
    <p:sldId id="621" r:id="rId39"/>
    <p:sldId id="643" r:id="rId40"/>
    <p:sldId id="644" r:id="rId41"/>
    <p:sldId id="645" r:id="rId42"/>
    <p:sldId id="625" r:id="rId43"/>
    <p:sldId id="626" r:id="rId44"/>
    <p:sldId id="515" r:id="rId45"/>
    <p:sldId id="646" r:id="rId46"/>
    <p:sldId id="567" r:id="rId47"/>
    <p:sldId id="622" r:id="rId48"/>
    <p:sldId id="623" r:id="rId49"/>
    <p:sldId id="648" r:id="rId50"/>
    <p:sldId id="649" r:id="rId51"/>
    <p:sldId id="624" r:id="rId52"/>
    <p:sldId id="650" r:id="rId53"/>
    <p:sldId id="651" r:id="rId54"/>
    <p:sldId id="627" r:id="rId55"/>
    <p:sldId id="628" r:id="rId56"/>
    <p:sldId id="269" r:id="rId57"/>
    <p:sldId id="514" r:id="rId58"/>
    <p:sldId id="606" r:id="rId59"/>
    <p:sldId id="311" r:id="rId60"/>
    <p:sldId id="561" r:id="rId61"/>
    <p:sldId id="513" r:id="rId62"/>
    <p:sldId id="560" r:id="rId63"/>
    <p:sldId id="258" r:id="rId64"/>
    <p:sldId id="295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  <p14:sldId id="607"/>
          </p14:sldIdLst>
        </p14:section>
        <p14:section name="Teams - Neuigkeiten" id="{2DEA6068-85FE-4B38-9E23-4A1E10F15C05}">
          <p14:sldIdLst>
            <p14:sldId id="268"/>
            <p14:sldId id="378"/>
            <p14:sldId id="568"/>
            <p14:sldId id="629"/>
            <p14:sldId id="609"/>
            <p14:sldId id="630"/>
            <p14:sldId id="610"/>
            <p14:sldId id="631"/>
            <p14:sldId id="608"/>
            <p14:sldId id="632"/>
            <p14:sldId id="611"/>
            <p14:sldId id="633"/>
            <p14:sldId id="612"/>
            <p14:sldId id="613"/>
            <p14:sldId id="634"/>
            <p14:sldId id="614"/>
            <p14:sldId id="635"/>
            <p14:sldId id="615"/>
            <p14:sldId id="636"/>
            <p14:sldId id="616"/>
            <p14:sldId id="637"/>
            <p14:sldId id="640"/>
            <p14:sldId id="617"/>
            <p14:sldId id="639"/>
            <p14:sldId id="618"/>
            <p14:sldId id="619"/>
            <p14:sldId id="641"/>
            <p14:sldId id="620"/>
            <p14:sldId id="642"/>
            <p14:sldId id="621"/>
            <p14:sldId id="643"/>
            <p14:sldId id="644"/>
            <p14:sldId id="645"/>
            <p14:sldId id="625"/>
            <p14:sldId id="626"/>
          </p14:sldIdLst>
        </p14:section>
        <p14:section name="Teams - Admin Neuigkeiten" id="{C280B5D6-1DE2-4C48-985F-F7EC6D87760C}">
          <p14:sldIdLst>
            <p14:sldId id="515"/>
            <p14:sldId id="646"/>
            <p14:sldId id="567"/>
            <p14:sldId id="622"/>
            <p14:sldId id="623"/>
            <p14:sldId id="648"/>
            <p14:sldId id="649"/>
            <p14:sldId id="624"/>
            <p14:sldId id="650"/>
            <p14:sldId id="651"/>
            <p14:sldId id="627"/>
            <p14:sldId id="628"/>
          </p14:sldIdLst>
        </p14:section>
        <p14:section name="Teams Links" id="{C626A91B-1CDC-41DD-9427-AA9AC4C3F91D}">
          <p14:sldIdLst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Thema 2" id="{D6FBB0DD-3BFC-4689-9917-0D4E3F011C42}">
          <p14:sldIdLst>
            <p14:sldId id="606"/>
          </p14:sldIdLst>
        </p14:section>
        <p14:section name="Organisatorisches" id="{758F5043-CBE5-4C5B-AC05-24F0E67CE7B1}">
          <p14:sldIdLst>
            <p14:sldId id="311"/>
            <p14:sldId id="561"/>
            <p14:sldId id="513"/>
            <p14:sldId id="560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95A3F-591B-4915-9F30-386F1902D115}" v="245" dt="2022-06-08T12:07:08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81A95A3F-591B-4915-9F30-386F1902D115}"/>
    <pc:docChg chg="undo custSel addSld delSld modSld sldOrd addSection modSection">
      <pc:chgData name="Thomas Stensitzki" userId="75cafe6b-2f2a-469b-85c4-eec3b9c972ba" providerId="ADAL" clId="{81A95A3F-591B-4915-9F30-386F1902D115}" dt="2022-06-08T12:07:08.400" v="1302"/>
      <pc:docMkLst>
        <pc:docMk/>
      </pc:docMkLst>
      <pc:sldChg chg="modSp mod">
        <pc:chgData name="Thomas Stensitzki" userId="75cafe6b-2f2a-469b-85c4-eec3b9c972ba" providerId="ADAL" clId="{81A95A3F-591B-4915-9F30-386F1902D115}" dt="2022-06-03T06:50:50.178" v="12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81A95A3F-591B-4915-9F30-386F1902D115}" dt="2022-06-03T06:50:50.178" v="12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">
        <pc:chgData name="Thomas Stensitzki" userId="75cafe6b-2f2a-469b-85c4-eec3b9c972ba" providerId="ADAL" clId="{81A95A3F-591B-4915-9F30-386F1902D115}" dt="2022-06-08T11:52:17.145" v="936" actId="6549"/>
        <pc:sldMkLst>
          <pc:docMk/>
          <pc:sldMk cId="2855324227" sldId="257"/>
        </pc:sldMkLst>
        <pc:graphicFrameChg chg="add del mod">
          <ac:chgData name="Thomas Stensitzki" userId="75cafe6b-2f2a-469b-85c4-eec3b9c972ba" providerId="ADAL" clId="{81A95A3F-591B-4915-9F30-386F1902D115}" dt="2022-06-03T06:51:52.448" v="15"/>
          <ac:graphicFrameMkLst>
            <pc:docMk/>
            <pc:sldMk cId="2855324227" sldId="257"/>
            <ac:graphicFrameMk id="3" creationId="{0FDE41B6-4C83-4347-8B81-DD50390DD070}"/>
          </ac:graphicFrameMkLst>
        </pc:graphicFrameChg>
        <pc:graphicFrameChg chg="mod modGraphic">
          <ac:chgData name="Thomas Stensitzki" userId="75cafe6b-2f2a-469b-85c4-eec3b9c972ba" providerId="ADAL" clId="{81A95A3F-591B-4915-9F30-386F1902D115}" dt="2022-06-08T11:52:17.145" v="936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81A95A3F-591B-4915-9F30-386F1902D115}" dt="2022-06-03T06:56:53.959" v="9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81A95A3F-591B-4915-9F30-386F1902D115}" dt="2022-06-03T06:56:53.959" v="9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81A95A3F-591B-4915-9F30-386F1902D115}" dt="2022-06-03T06:55:37.696" v="4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81A95A3F-591B-4915-9F30-386F1902D115}" dt="2022-06-03T06:52:37.437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5:37.696" v="4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">
        <pc:chgData name="Thomas Stensitzki" userId="75cafe6b-2f2a-469b-85c4-eec3b9c972ba" providerId="ADAL" clId="{81A95A3F-591B-4915-9F30-386F1902D115}" dt="2022-06-03T08:07:25.694" v="9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81A95A3F-591B-4915-9F30-386F1902D115}" dt="2022-06-03T08:07:25.694" v="9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48:57.384" v="729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81A95A3F-591B-4915-9F30-386F1902D115}" dt="2022-06-08T09:48:41.339" v="72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1A95A3F-591B-4915-9F30-386F1902D115}" dt="2022-06-08T11:51:42.055" v="921" actId="2696"/>
        <pc:sldMkLst>
          <pc:docMk/>
          <pc:sldMk cId="726195275" sldId="313"/>
        </pc:sldMkLst>
      </pc:sldChg>
      <pc:sldChg chg="modSp add mod">
        <pc:chgData name="Thomas Stensitzki" userId="75cafe6b-2f2a-469b-85c4-eec3b9c972ba" providerId="ADAL" clId="{81A95A3F-591B-4915-9F30-386F1902D115}" dt="2022-06-08T11:52:31.527" v="938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81A95A3F-591B-4915-9F30-386F1902D115}" dt="2022-06-08T11:52:31.527" v="938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3T11:39:31.534" v="230"/>
          <ac:spMkLst>
            <pc:docMk/>
            <pc:sldMk cId="2227487991" sldId="37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00.068" v="1223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81A95A3F-591B-4915-9F30-386F1902D115}" dt="2022-06-08T12:01:00.068" v="1223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45.243" v="945" actId="108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55:01.520" v="920" actId="6549"/>
        <pc:sldMkLst>
          <pc:docMk/>
          <pc:sldMk cId="2791634409" sldId="560"/>
        </pc:sldMkLst>
        <pc:spChg chg="mod">
          <ac:chgData name="Thomas Stensitzki" userId="75cafe6b-2f2a-469b-85c4-eec3b9c972ba" providerId="ADAL" clId="{81A95A3F-591B-4915-9F30-386F1902D115}" dt="2022-06-08T09:55:01.520" v="920" actId="6549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81A95A3F-591B-4915-9F30-386F1902D115}" dt="2022-06-08T09:54:34.169" v="918" actId="2165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1A95A3F-591B-4915-9F30-386F1902D115}" dt="2022-06-08T09:54:34.169" v="918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mod modAnim">
        <pc:chgData name="Thomas Stensitzki" userId="75cafe6b-2f2a-469b-85c4-eec3b9c972ba" providerId="ADAL" clId="{81A95A3F-591B-4915-9F30-386F1902D115}" dt="2022-06-08T12:06:23.419" v="1287"/>
        <pc:sldMkLst>
          <pc:docMk/>
          <pc:sldMk cId="4104137776" sldId="567"/>
        </pc:sldMkLst>
        <pc:spChg chg="mod">
          <ac:chgData name="Thomas Stensitzki" userId="75cafe6b-2f2a-469b-85c4-eec3b9c972ba" providerId="ADAL" clId="{81A95A3F-591B-4915-9F30-386F1902D115}" dt="2022-06-08T09:28:51.060" v="508" actId="20577"/>
          <ac:spMkLst>
            <pc:docMk/>
            <pc:sldMk cId="4104137776" sldId="567"/>
            <ac:spMk id="2" creationId="{EC46AD28-746E-4246-884F-4DAE24C62042}"/>
          </ac:spMkLst>
        </pc:spChg>
        <pc:spChg chg="del">
          <ac:chgData name="Thomas Stensitzki" userId="75cafe6b-2f2a-469b-85c4-eec3b9c972ba" providerId="ADAL" clId="{81A95A3F-591B-4915-9F30-386F1902D115}" dt="2022-06-08T09:27:38.782" v="489" actId="478"/>
          <ac:spMkLst>
            <pc:docMk/>
            <pc:sldMk cId="4104137776" sldId="567"/>
            <ac:spMk id="3" creationId="{4B4B1B02-433C-4551-A25C-9193BE90D3D9}"/>
          </ac:spMkLst>
        </pc:spChg>
        <pc:spChg chg="add del mod">
          <ac:chgData name="Thomas Stensitzki" userId="75cafe6b-2f2a-469b-85c4-eec3b9c972ba" providerId="ADAL" clId="{81A95A3F-591B-4915-9F30-386F1902D115}" dt="2022-06-08T09:27:40.389" v="490" actId="478"/>
          <ac:spMkLst>
            <pc:docMk/>
            <pc:sldMk cId="4104137776" sldId="567"/>
            <ac:spMk id="5" creationId="{48C297EC-2B9E-4333-A9F4-8BF60106481A}"/>
          </ac:spMkLst>
        </pc:spChg>
        <pc:picChg chg="add mod">
          <ac:chgData name="Thomas Stensitzki" userId="75cafe6b-2f2a-469b-85c4-eec3b9c972ba" providerId="ADAL" clId="{81A95A3F-591B-4915-9F30-386F1902D115}" dt="2022-06-08T09:27:57.597" v="494" actId="1440"/>
          <ac:picMkLst>
            <pc:docMk/>
            <pc:sldMk cId="4104137776" sldId="567"/>
            <ac:picMk id="6146" creationId="{BEB228D0-D6CB-482E-981C-8BBE1B427912}"/>
          </ac:picMkLst>
        </pc:picChg>
        <pc:picChg chg="add mod">
          <ac:chgData name="Thomas Stensitzki" userId="75cafe6b-2f2a-469b-85c4-eec3b9c972ba" providerId="ADAL" clId="{81A95A3F-591B-4915-9F30-386F1902D115}" dt="2022-06-08T09:28:28.791" v="500" actId="1440"/>
          <ac:picMkLst>
            <pc:docMk/>
            <pc:sldMk cId="4104137776" sldId="567"/>
            <ac:picMk id="6148" creationId="{C73D027B-CA10-4632-9BCD-2A04C1CA1660}"/>
          </ac:picMkLst>
        </pc:picChg>
      </pc:sldChg>
      <pc:sldChg chg="addSp delSp modSp add mod">
        <pc:chgData name="Thomas Stensitzki" userId="75cafe6b-2f2a-469b-85c4-eec3b9c972ba" providerId="ADAL" clId="{81A95A3F-591B-4915-9F30-386F1902D115}" dt="2022-06-03T11:30:37.006" v="156" actId="1440"/>
        <pc:sldMkLst>
          <pc:docMk/>
          <pc:sldMk cId="2374589673" sldId="568"/>
        </pc:sldMkLst>
        <pc:spChg chg="mod">
          <ac:chgData name="Thomas Stensitzki" userId="75cafe6b-2f2a-469b-85c4-eec3b9c972ba" providerId="ADAL" clId="{81A95A3F-591B-4915-9F30-386F1902D115}" dt="2022-06-03T11:29:35.772" v="144"/>
          <ac:spMkLst>
            <pc:docMk/>
            <pc:sldMk cId="2374589673" sldId="568"/>
            <ac:spMk id="2" creationId="{6A814F1C-A68B-4C48-BFC7-E0C8475DD978}"/>
          </ac:spMkLst>
        </pc:spChg>
        <pc:spChg chg="del">
          <ac:chgData name="Thomas Stensitzki" userId="75cafe6b-2f2a-469b-85c4-eec3b9c972ba" providerId="ADAL" clId="{81A95A3F-591B-4915-9F30-386F1902D115}" dt="2022-06-03T11:29:51.567" v="147" actId="478"/>
          <ac:spMkLst>
            <pc:docMk/>
            <pc:sldMk cId="2374589673" sldId="568"/>
            <ac:spMk id="3" creationId="{4FF3BEF0-B65A-4D8F-9E68-52DE5DDDED8D}"/>
          </ac:spMkLst>
        </pc:spChg>
        <pc:spChg chg="add del mod">
          <ac:chgData name="Thomas Stensitzki" userId="75cafe6b-2f2a-469b-85c4-eec3b9c972ba" providerId="ADAL" clId="{81A95A3F-591B-4915-9F30-386F1902D115}" dt="2022-06-03T11:29:55.779" v="148" actId="478"/>
          <ac:spMkLst>
            <pc:docMk/>
            <pc:sldMk cId="2374589673" sldId="568"/>
            <ac:spMk id="5" creationId="{F79B5E16-C6BF-4590-87B9-58851FA321EE}"/>
          </ac:spMkLst>
        </pc:spChg>
        <pc:spChg chg="add del">
          <ac:chgData name="Thomas Stensitzki" userId="75cafe6b-2f2a-469b-85c4-eec3b9c972ba" providerId="ADAL" clId="{81A95A3F-591B-4915-9F30-386F1902D115}" dt="2022-06-03T11:30:06.252" v="150" actId="22"/>
          <ac:spMkLst>
            <pc:docMk/>
            <pc:sldMk cId="2374589673" sldId="568"/>
            <ac:spMk id="7" creationId="{0651B3DC-AA07-49A2-927C-68EFF9647093}"/>
          </ac:spMkLst>
        </pc:spChg>
        <pc:spChg chg="add del">
          <ac:chgData name="Thomas Stensitzki" userId="75cafe6b-2f2a-469b-85c4-eec3b9c972ba" providerId="ADAL" clId="{81A95A3F-591B-4915-9F30-386F1902D115}" dt="2022-06-03T11:30:08.929" v="152" actId="22"/>
          <ac:spMkLst>
            <pc:docMk/>
            <pc:sldMk cId="2374589673" sldId="568"/>
            <ac:spMk id="9" creationId="{9610EA3F-6549-43B0-B568-48C5F46C30EC}"/>
          </ac:spMkLst>
        </pc:spChg>
        <pc:picChg chg="add mod">
          <ac:chgData name="Thomas Stensitzki" userId="75cafe6b-2f2a-469b-85c4-eec3b9c972ba" providerId="ADAL" clId="{81A95A3F-591B-4915-9F30-386F1902D115}" dt="2022-06-03T11:30:37.006" v="156" actId="1440"/>
          <ac:picMkLst>
            <pc:docMk/>
            <pc:sldMk cId="2374589673" sldId="568"/>
            <ac:picMk id="1026" creationId="{6FE7E3D1-09D6-45A9-838F-43916C75E2D9}"/>
          </ac:picMkLst>
        </pc:pic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363331893" sldId="59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853557247" sldId="59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298534792" sldId="59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6762484" sldId="59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680249750" sldId="595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109434383" sldId="596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098288780" sldId="597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122712351" sldId="598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914820320" sldId="599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219683340" sldId="600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99378225" sldId="60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31291966" sldId="60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760544869" sldId="60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098706796" sldId="60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145245121" sldId="605"/>
        </pc:sldMkLst>
      </pc:sldChg>
      <pc:sldChg chg="modSp mod ord modShow">
        <pc:chgData name="Thomas Stensitzki" userId="75cafe6b-2f2a-469b-85c4-eec3b9c972ba" providerId="ADAL" clId="{81A95A3F-591B-4915-9F30-386F1902D115}" dt="2022-06-03T08:08:13.814" v="102" actId="729"/>
        <pc:sldMkLst>
          <pc:docMk/>
          <pc:sldMk cId="1856989855" sldId="606"/>
        </pc:sldMkLst>
        <pc:spChg chg="mod">
          <ac:chgData name="Thomas Stensitzki" userId="75cafe6b-2f2a-469b-85c4-eec3b9c972ba" providerId="ADAL" clId="{81A95A3F-591B-4915-9F30-386F1902D115}" dt="2022-06-03T06:56:00.809" v="49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6:08.400" v="58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delSp new mod setBg modClrScheme chgLayout">
        <pc:chgData name="Thomas Stensitzki" userId="75cafe6b-2f2a-469b-85c4-eec3b9c972ba" providerId="ADAL" clId="{81A95A3F-591B-4915-9F30-386F1902D115}" dt="2022-06-03T08:08:51.541" v="105"/>
        <pc:sldMkLst>
          <pc:docMk/>
          <pc:sldMk cId="1051205786" sldId="607"/>
        </pc:sldMkLst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2" creationId="{D0285D58-6AFE-42DB-9946-597F2E228E08}"/>
          </ac:spMkLst>
        </pc:spChg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3" creationId="{6F2033C4-8B31-4F8B-A36D-3EEAB5A9E84B}"/>
          </ac:spMkLst>
        </pc:sp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410402961" sldId="607"/>
        </pc:sldMkLst>
      </pc:sldChg>
      <pc:sldChg chg="addSp modSp add mod modClrScheme chgLayout">
        <pc:chgData name="Thomas Stensitzki" userId="75cafe6b-2f2a-469b-85c4-eec3b9c972ba" providerId="ADAL" clId="{81A95A3F-591B-4915-9F30-386F1902D115}" dt="2022-06-03T11:37:24.781" v="223" actId="113"/>
        <pc:sldMkLst>
          <pc:docMk/>
          <pc:sldMk cId="1133784921" sldId="608"/>
        </pc:sldMkLst>
        <pc:spChg chg="mod ord">
          <ac:chgData name="Thomas Stensitzki" userId="75cafe6b-2f2a-469b-85c4-eec3b9c972ba" providerId="ADAL" clId="{81A95A3F-591B-4915-9F30-386F1902D115}" dt="2022-06-03T11:37:03.975" v="218" actId="700"/>
          <ac:spMkLst>
            <pc:docMk/>
            <pc:sldMk cId="1133784921" sldId="608"/>
            <ac:spMk id="2" creationId="{6A814F1C-A68B-4C48-BFC7-E0C8475DD978}"/>
          </ac:spMkLst>
        </pc:spChg>
        <pc:spChg chg="mod ord">
          <ac:chgData name="Thomas Stensitzki" userId="75cafe6b-2f2a-469b-85c4-eec3b9c972ba" providerId="ADAL" clId="{81A95A3F-591B-4915-9F30-386F1902D115}" dt="2022-06-03T11:37:22.597" v="222" actId="113"/>
          <ac:spMkLst>
            <pc:docMk/>
            <pc:sldMk cId="1133784921" sldId="608"/>
            <ac:spMk id="3" creationId="{4FF3BEF0-B65A-4D8F-9E68-52DE5DDDED8D}"/>
          </ac:spMkLst>
        </pc:spChg>
        <pc:spChg chg="add mod ord">
          <ac:chgData name="Thomas Stensitzki" userId="75cafe6b-2f2a-469b-85c4-eec3b9c972ba" providerId="ADAL" clId="{81A95A3F-591B-4915-9F30-386F1902D115}" dt="2022-06-03T11:37:24.781" v="223" actId="113"/>
          <ac:spMkLst>
            <pc:docMk/>
            <pc:sldMk cId="1133784921" sldId="608"/>
            <ac:spMk id="4" creationId="{A0750C0A-B9C2-4DE9-942B-7701A11CD55C}"/>
          </ac:spMkLst>
        </pc:spChg>
      </pc:sldChg>
      <pc:sldChg chg="addSp delSp modSp new mod modNotesTx">
        <pc:chgData name="Thomas Stensitzki" userId="75cafe6b-2f2a-469b-85c4-eec3b9c972ba" providerId="ADAL" clId="{81A95A3F-591B-4915-9F30-386F1902D115}" dt="2022-06-03T11:32:23.977" v="168" actId="20577"/>
        <pc:sldMkLst>
          <pc:docMk/>
          <pc:sldMk cId="194201490" sldId="609"/>
        </pc:sldMkLst>
        <pc:spChg chg="mod">
          <ac:chgData name="Thomas Stensitzki" userId="75cafe6b-2f2a-469b-85c4-eec3b9c972ba" providerId="ADAL" clId="{81A95A3F-591B-4915-9F30-386F1902D115}" dt="2022-06-03T11:31:27.442" v="160"/>
          <ac:spMkLst>
            <pc:docMk/>
            <pc:sldMk cId="194201490" sldId="609"/>
            <ac:spMk id="2" creationId="{693BA138-EC57-4528-958B-434CE6DBB9CF}"/>
          </ac:spMkLst>
        </pc:spChg>
        <pc:picChg chg="add del">
          <ac:chgData name="Thomas Stensitzki" userId="75cafe6b-2f2a-469b-85c4-eec3b9c972ba" providerId="ADAL" clId="{81A95A3F-591B-4915-9F30-386F1902D115}" dt="2022-06-03T11:31:20.411" v="159"/>
          <ac:picMkLst>
            <pc:docMk/>
            <pc:sldMk cId="194201490" sldId="609"/>
            <ac:picMk id="2050" creationId="{14099719-B5ED-4364-AF7D-AE44FF30492B}"/>
          </ac:picMkLst>
        </pc:picChg>
        <pc:picChg chg="add mod">
          <ac:chgData name="Thomas Stensitzki" userId="75cafe6b-2f2a-469b-85c4-eec3b9c972ba" providerId="ADAL" clId="{81A95A3F-591B-4915-9F30-386F1902D115}" dt="2022-06-03T11:32:04.488" v="166" actId="1440"/>
          <ac:picMkLst>
            <pc:docMk/>
            <pc:sldMk cId="194201490" sldId="609"/>
            <ac:picMk id="2052" creationId="{9C95C39C-F5E5-4568-9B95-B8ABA61C8713}"/>
          </ac:picMkLst>
        </pc:picChg>
      </pc:sldChg>
      <pc:sldChg chg="addSp modSp new mod modNotesTx">
        <pc:chgData name="Thomas Stensitzki" userId="75cafe6b-2f2a-469b-85c4-eec3b9c972ba" providerId="ADAL" clId="{81A95A3F-591B-4915-9F30-386F1902D115}" dt="2022-06-03T11:35:17.087" v="204"/>
        <pc:sldMkLst>
          <pc:docMk/>
          <pc:sldMk cId="467678945" sldId="610"/>
        </pc:sldMkLst>
        <pc:spChg chg="mod">
          <ac:chgData name="Thomas Stensitzki" userId="75cafe6b-2f2a-469b-85c4-eec3b9c972ba" providerId="ADAL" clId="{81A95A3F-591B-4915-9F30-386F1902D115}" dt="2022-06-03T11:33:43.464" v="196"/>
          <ac:spMkLst>
            <pc:docMk/>
            <pc:sldMk cId="467678945" sldId="610"/>
            <ac:spMk id="2" creationId="{6E86C0DC-AEFC-4349-8AFA-C52ED533BD49}"/>
          </ac:spMkLst>
        </pc:spChg>
        <pc:spChg chg="mod">
          <ac:chgData name="Thomas Stensitzki" userId="75cafe6b-2f2a-469b-85c4-eec3b9c972ba" providerId="ADAL" clId="{81A95A3F-591B-4915-9F30-386F1902D115}" dt="2022-06-03T11:35:17.087" v="204"/>
          <ac:spMkLst>
            <pc:docMk/>
            <pc:sldMk cId="467678945" sldId="610"/>
            <ac:spMk id="3" creationId="{005936FB-5894-4392-9AEF-E720A753643C}"/>
          </ac:spMkLst>
        </pc:spChg>
        <pc:picChg chg="add mod">
          <ac:chgData name="Thomas Stensitzki" userId="75cafe6b-2f2a-469b-85c4-eec3b9c972ba" providerId="ADAL" clId="{81A95A3F-591B-4915-9F30-386F1902D115}" dt="2022-06-03T11:34:10.184" v="201" actId="1076"/>
          <ac:picMkLst>
            <pc:docMk/>
            <pc:sldMk cId="467678945" sldId="610"/>
            <ac:picMk id="3074" creationId="{BB654E81-73F6-4A1A-865A-04747296D430}"/>
          </ac:picMkLst>
        </pc:pic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1.906" v="1248"/>
        <pc:sldMkLst>
          <pc:docMk/>
          <pc:sldMk cId="2119466313" sldId="611"/>
        </pc:sldMkLst>
        <pc:spChg chg="del mod ord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2" creationId="{05FB6BB9-E0CA-4663-BF2F-1BA676339161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3" creationId="{62940AA6-9BCC-4371-B675-F7573118EB0F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4" creationId="{1EBD7387-038C-41BA-BF75-5A64D82412BB}"/>
          </ac:spMkLst>
        </pc:spChg>
        <pc:spChg chg="add mod ord">
          <ac:chgData name="Thomas Stensitzki" userId="75cafe6b-2f2a-469b-85c4-eec3b9c972ba" providerId="ADAL" clId="{81A95A3F-591B-4915-9F30-386F1902D115}" dt="2022-06-08T09:15:54.911" v="275"/>
          <ac:spMkLst>
            <pc:docMk/>
            <pc:sldMk cId="2119466313" sldId="611"/>
            <ac:spMk id="5" creationId="{2B92FCBD-7127-4725-814A-DA80AEE5246E}"/>
          </ac:spMkLst>
        </pc:spChg>
        <pc:picChg chg="add mod">
          <ac:chgData name="Thomas Stensitzki" userId="75cafe6b-2f2a-469b-85c4-eec3b9c972ba" providerId="ADAL" clId="{81A95A3F-591B-4915-9F30-386F1902D115}" dt="2022-06-08T09:16:05.191" v="278" actId="1440"/>
          <ac:picMkLst>
            <pc:docMk/>
            <pc:sldMk cId="2119466313" sldId="611"/>
            <ac:picMk id="4098" creationId="{9443BC3D-5AB1-4FD2-88E1-B6335E0D4298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5:15.780" v="1012" actId="1076"/>
        <pc:sldMkLst>
          <pc:docMk/>
          <pc:sldMk cId="3453821184" sldId="612"/>
        </pc:sldMkLst>
        <pc:spChg chg="mod">
          <ac:chgData name="Thomas Stensitzki" userId="75cafe6b-2f2a-469b-85c4-eec3b9c972ba" providerId="ADAL" clId="{81A95A3F-591B-4915-9F30-386F1902D115}" dt="2022-06-08T11:55:15.780" v="1012" actId="1076"/>
          <ac:spMkLst>
            <pc:docMk/>
            <pc:sldMk cId="3453821184" sldId="612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20:38.431" v="380"/>
          <ac:spMkLst>
            <pc:docMk/>
            <pc:sldMk cId="3453821184" sldId="612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81A95A3F-591B-4915-9F30-386F1902D115}" dt="2022-06-03T11:41:19.855" v="238"/>
        <pc:sldMkLst>
          <pc:docMk/>
          <pc:sldMk cId="1137647844" sldId="613"/>
        </pc:sldMkLst>
        <pc:spChg chg="del mod ord">
          <ac:chgData name="Thomas Stensitzki" userId="75cafe6b-2f2a-469b-85c4-eec3b9c972ba" providerId="ADAL" clId="{81A95A3F-591B-4915-9F30-386F1902D115}" dt="2022-06-03T11:40:47.456" v="235" actId="700"/>
          <ac:spMkLst>
            <pc:docMk/>
            <pc:sldMk cId="1137647844" sldId="613"/>
            <ac:spMk id="2" creationId="{55CF984F-34BD-4789-9427-E4BA0C81FD7A}"/>
          </ac:spMkLst>
        </pc:spChg>
        <pc:spChg chg="add mod ord">
          <ac:chgData name="Thomas Stensitzki" userId="75cafe6b-2f2a-469b-85c4-eec3b9c972ba" providerId="ADAL" clId="{81A95A3F-591B-4915-9F30-386F1902D115}" dt="2022-06-03T11:40:49.631" v="236"/>
          <ac:spMkLst>
            <pc:docMk/>
            <pc:sldMk cId="1137647844" sldId="613"/>
            <ac:spMk id="3" creationId="{5983D398-5001-4E05-A912-D1F3389FF724}"/>
          </ac:spMkLst>
        </pc:spChg>
        <pc:spChg chg="add mod ord">
          <ac:chgData name="Thomas Stensitzki" userId="75cafe6b-2f2a-469b-85c4-eec3b9c972ba" providerId="ADAL" clId="{81A95A3F-591B-4915-9F30-386F1902D115}" dt="2022-06-03T11:40:58.848" v="237"/>
          <ac:spMkLst>
            <pc:docMk/>
            <pc:sldMk cId="1137647844" sldId="613"/>
            <ac:spMk id="4" creationId="{CE240E77-CC1A-4FF7-A490-029A8045EADD}"/>
          </ac:spMkLst>
        </pc:sp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8.505" v="1250"/>
        <pc:sldMkLst>
          <pc:docMk/>
          <pc:sldMk cId="1503137777" sldId="614"/>
        </pc:sldMkLst>
        <pc:spChg chg="mod ord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2" creationId="{8F0EE741-1AA9-4E98-9676-69EE83AA3E40}"/>
          </ac:spMkLst>
        </pc:spChg>
        <pc:spChg chg="del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3" creationId="{7EAE8079-A3A0-4F89-BD4A-57444D34D93D}"/>
          </ac:spMkLst>
        </pc:spChg>
        <pc:picChg chg="add mod">
          <ac:chgData name="Thomas Stensitzki" userId="75cafe6b-2f2a-469b-85c4-eec3b9c972ba" providerId="ADAL" clId="{81A95A3F-591B-4915-9F30-386F1902D115}" dt="2022-06-03T11:42:55.544" v="247" actId="1440"/>
          <ac:picMkLst>
            <pc:docMk/>
            <pc:sldMk cId="1503137777" sldId="614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40.484" v="1267" actId="1035"/>
        <pc:sldMkLst>
          <pc:docMk/>
          <pc:sldMk cId="1055936327" sldId="615"/>
        </pc:sldMkLst>
        <pc:spChg chg="mod">
          <ac:chgData name="Thomas Stensitzki" userId="75cafe6b-2f2a-469b-85c4-eec3b9c972ba" providerId="ADAL" clId="{81A95A3F-591B-4915-9F30-386F1902D115}" dt="2022-06-08T09:13:34.161" v="251"/>
          <ac:spMkLst>
            <pc:docMk/>
            <pc:sldMk cId="1055936327" sldId="615"/>
            <ac:spMk id="2" creationId="{8F0EE741-1AA9-4E98-9676-69EE83AA3E40}"/>
          </ac:spMkLst>
        </pc:spChg>
        <pc:spChg chg="add mod">
          <ac:chgData name="Thomas Stensitzki" userId="75cafe6b-2f2a-469b-85c4-eec3b9c972ba" providerId="ADAL" clId="{81A95A3F-591B-4915-9F30-386F1902D115}" dt="2022-06-08T12:04:40.484" v="1267" actId="1035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81A95A3F-591B-4915-9F30-386F1902D115}" dt="2022-06-08T12:04:14.344" v="1263" actId="167"/>
          <ac:picMkLst>
            <pc:docMk/>
            <pc:sldMk cId="1055936327" sldId="615"/>
            <ac:picMk id="1026" creationId="{7B51AD3F-B2C5-40C2-A1B0-148EC98E9697}"/>
          </ac:picMkLst>
        </pc:picChg>
        <pc:picChg chg="add mod">
          <ac:chgData name="Thomas Stensitzki" userId="75cafe6b-2f2a-469b-85c4-eec3b9c972ba" providerId="ADAL" clId="{81A95A3F-591B-4915-9F30-386F1902D115}" dt="2022-06-08T12:04:23.224" v="1264" actId="166"/>
          <ac:picMkLst>
            <pc:docMk/>
            <pc:sldMk cId="1055936327" sldId="615"/>
            <ac:picMk id="1028" creationId="{CE471663-B43B-4113-A916-DCC9088EAFED}"/>
          </ac:picMkLst>
        </pc:picChg>
        <pc:picChg chg="add mod">
          <ac:chgData name="Thomas Stensitzki" userId="75cafe6b-2f2a-469b-85c4-eec3b9c972ba" providerId="ADAL" clId="{81A95A3F-591B-4915-9F30-386F1902D115}" dt="2022-06-08T12:04:26.013" v="1265" actId="166"/>
          <ac:picMkLst>
            <pc:docMk/>
            <pc:sldMk cId="1055936327" sldId="615"/>
            <ac:picMk id="1030" creationId="{55623FF3-B572-4046-968C-52BEC1710B74}"/>
          </ac:picMkLst>
        </pc:picChg>
        <pc:picChg chg="add mod">
          <ac:chgData name="Thomas Stensitzki" userId="75cafe6b-2f2a-469b-85c4-eec3b9c972ba" providerId="ADAL" clId="{81A95A3F-591B-4915-9F30-386F1902D115}" dt="2022-06-08T09:15:15.265" v="274" actId="1440"/>
          <ac:picMkLst>
            <pc:docMk/>
            <pc:sldMk cId="1055936327" sldId="615"/>
            <ac:picMk id="1032" creationId="{A2A89887-1B80-4358-8DAF-1FE056BD8360}"/>
          </ac:picMkLst>
        </pc:picChg>
        <pc:picChg chg="del">
          <ac:chgData name="Thomas Stensitzki" userId="75cafe6b-2f2a-469b-85c4-eec3b9c972ba" providerId="ADAL" clId="{81A95A3F-591B-4915-9F30-386F1902D115}" dt="2022-06-08T09:13:41.683" v="252" actId="478"/>
          <ac:picMkLst>
            <pc:docMk/>
            <pc:sldMk cId="1055936327" sldId="615"/>
            <ac:picMk id="5122" creationId="{BE8BE44B-832F-457E-A4D6-B34B9F6B3A31}"/>
          </ac:picMkLst>
        </pc:picChg>
      </pc:sldChg>
      <pc:sldChg chg="addSp delSp modSp add mod ord modAnim">
        <pc:chgData name="Thomas Stensitzki" userId="75cafe6b-2f2a-469b-85c4-eec3b9c972ba" providerId="ADAL" clId="{81A95A3F-591B-4915-9F30-386F1902D115}" dt="2022-06-08T12:04:48.800" v="1269"/>
        <pc:sldMkLst>
          <pc:docMk/>
          <pc:sldMk cId="3478201021" sldId="616"/>
        </pc:sldMkLst>
        <pc:spChg chg="mod">
          <ac:chgData name="Thomas Stensitzki" userId="75cafe6b-2f2a-469b-85c4-eec3b9c972ba" providerId="ADAL" clId="{81A95A3F-591B-4915-9F30-386F1902D115}" dt="2022-06-08T09:16:52.719" v="284"/>
          <ac:spMkLst>
            <pc:docMk/>
            <pc:sldMk cId="3478201021" sldId="616"/>
            <ac:spMk id="2" creationId="{8F0EE741-1AA9-4E98-9676-69EE83AA3E40}"/>
          </ac:spMkLst>
        </pc:spChg>
        <pc:picChg chg="add mod">
          <ac:chgData name="Thomas Stensitzki" userId="75cafe6b-2f2a-469b-85c4-eec3b9c972ba" providerId="ADAL" clId="{81A95A3F-591B-4915-9F30-386F1902D115}" dt="2022-06-08T09:17:07.579" v="289" actId="1440"/>
          <ac:picMkLst>
            <pc:docMk/>
            <pc:sldMk cId="3478201021" sldId="616"/>
            <ac:picMk id="2050" creationId="{C92D798A-325B-4FD1-BE5A-A55EC7938F3A}"/>
          </ac:picMkLst>
        </pc:picChg>
        <pc:picChg chg="del">
          <ac:chgData name="Thomas Stensitzki" userId="75cafe6b-2f2a-469b-85c4-eec3b9c972ba" providerId="ADAL" clId="{81A95A3F-591B-4915-9F30-386F1902D115}" dt="2022-06-08T09:16:54.280" v="285" actId="478"/>
          <ac:picMkLst>
            <pc:docMk/>
            <pc:sldMk cId="3478201021" sldId="616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54.800" v="1271"/>
        <pc:sldMkLst>
          <pc:docMk/>
          <pc:sldMk cId="3437431207" sldId="617"/>
        </pc:sldMkLst>
        <pc:spChg chg="mod">
          <ac:chgData name="Thomas Stensitzki" userId="75cafe6b-2f2a-469b-85c4-eec3b9c972ba" providerId="ADAL" clId="{81A95A3F-591B-4915-9F30-386F1902D115}" dt="2022-06-08T09:19:49.535" v="372"/>
          <ac:spMkLst>
            <pc:docMk/>
            <pc:sldMk cId="3437431207" sldId="617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19:51.683" v="373" actId="478"/>
          <ac:picMkLst>
            <pc:docMk/>
            <pc:sldMk cId="3437431207" sldId="617"/>
            <ac:picMk id="2050" creationId="{C92D798A-325B-4FD1-BE5A-A55EC7938F3A}"/>
          </ac:picMkLst>
        </pc:picChg>
        <pc:picChg chg="add mod">
          <ac:chgData name="Thomas Stensitzki" userId="75cafe6b-2f2a-469b-85c4-eec3b9c972ba" providerId="ADAL" clId="{81A95A3F-591B-4915-9F30-386F1902D115}" dt="2022-06-08T09:20:08.122" v="377" actId="1440"/>
          <ac:picMkLst>
            <pc:docMk/>
            <pc:sldMk cId="3437431207" sldId="617"/>
            <ac:picMk id="3074" creationId="{F6D3B784-236A-4E1B-B6AA-B8520973F983}"/>
          </ac:picMkLst>
        </pc:picChg>
      </pc:sldChg>
      <pc:sldChg chg="modSp add mod modAnim">
        <pc:chgData name="Thomas Stensitzki" userId="75cafe6b-2f2a-469b-85c4-eec3b9c972ba" providerId="ADAL" clId="{81A95A3F-591B-4915-9F30-386F1902D115}" dt="2022-06-08T12:05:03.358" v="1273"/>
        <pc:sldMkLst>
          <pc:docMk/>
          <pc:sldMk cId="891073797" sldId="618"/>
        </pc:sldMkLst>
        <pc:spChg chg="mod">
          <ac:chgData name="Thomas Stensitzki" userId="75cafe6b-2f2a-469b-85c4-eec3b9c972ba" providerId="ADAL" clId="{81A95A3F-591B-4915-9F30-386F1902D115}" dt="2022-06-08T09:20:49.256" v="382"/>
          <ac:spMkLst>
            <pc:docMk/>
            <pc:sldMk cId="891073797" sldId="618"/>
            <ac:spMk id="2" creationId="{8F0EE741-1AA9-4E98-9676-69EE83AA3E40}"/>
          </ac:spMkLst>
        </pc:spChg>
        <pc:picChg chg="mod">
          <ac:chgData name="Thomas Stensitzki" userId="75cafe6b-2f2a-469b-85c4-eec3b9c972ba" providerId="ADAL" clId="{81A95A3F-591B-4915-9F30-386F1902D115}" dt="2022-06-08T09:21:05.652" v="385" actId="1076"/>
          <ac:picMkLst>
            <pc:docMk/>
            <pc:sldMk cId="891073797" sldId="618"/>
            <ac:picMk id="3074" creationId="{F6D3B784-236A-4E1B-B6AA-B8520973F983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9:27.476" v="1181" actId="14100"/>
        <pc:sldMkLst>
          <pc:docMk/>
          <pc:sldMk cId="2883104128" sldId="619"/>
        </pc:sldMkLst>
        <pc:spChg chg="mod">
          <ac:chgData name="Thomas Stensitzki" userId="75cafe6b-2f2a-469b-85c4-eec3b9c972ba" providerId="ADAL" clId="{81A95A3F-591B-4915-9F30-386F1902D115}" dt="2022-06-08T11:59:27.476" v="1181" actId="14100"/>
          <ac:spMkLst>
            <pc:docMk/>
            <pc:sldMk cId="2883104128" sldId="619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26.725" v="943" actId="108"/>
          <ac:spMkLst>
            <pc:docMk/>
            <pc:sldMk cId="2883104128" sldId="619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5:41.139" v="1280"/>
        <pc:sldMkLst>
          <pc:docMk/>
          <pc:sldMk cId="1449374427" sldId="620"/>
        </pc:sldMkLst>
        <pc:spChg chg="mod">
          <ac:chgData name="Thomas Stensitzki" userId="75cafe6b-2f2a-469b-85c4-eec3b9c972ba" providerId="ADAL" clId="{81A95A3F-591B-4915-9F30-386F1902D115}" dt="2022-06-08T09:24:34.210" v="430"/>
          <ac:spMkLst>
            <pc:docMk/>
            <pc:sldMk cId="1449374427" sldId="620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4:10.983" v="427" actId="478"/>
          <ac:picMkLst>
            <pc:docMk/>
            <pc:sldMk cId="1449374427" sldId="620"/>
            <ac:picMk id="3074" creationId="{F6D3B784-236A-4E1B-B6AA-B8520973F983}"/>
          </ac:picMkLst>
        </pc:picChg>
        <pc:picChg chg="add mod">
          <ac:chgData name="Thomas Stensitzki" userId="75cafe6b-2f2a-469b-85c4-eec3b9c972ba" providerId="ADAL" clId="{81A95A3F-591B-4915-9F30-386F1902D115}" dt="2022-06-08T09:25:22.675" v="443" actId="1076"/>
          <ac:picMkLst>
            <pc:docMk/>
            <pc:sldMk cId="1449374427" sldId="620"/>
            <ac:picMk id="4098" creationId="{035D4B07-EC58-4E0F-A747-3538FC2C6ACE}"/>
          </ac:picMkLst>
        </pc:picChg>
        <pc:picChg chg="add mod">
          <ac:chgData name="Thomas Stensitzki" userId="75cafe6b-2f2a-469b-85c4-eec3b9c972ba" providerId="ADAL" clId="{81A95A3F-591B-4915-9F30-386F1902D115}" dt="2022-06-08T09:25:25.832" v="455" actId="1035"/>
          <ac:picMkLst>
            <pc:docMk/>
            <pc:sldMk cId="1449374427" sldId="620"/>
            <ac:picMk id="4100" creationId="{164A1FF4-ED82-4AE6-85A5-C5D80791A8A4}"/>
          </ac:picMkLst>
        </pc:picChg>
        <pc:picChg chg="add mod">
          <ac:chgData name="Thomas Stensitzki" userId="75cafe6b-2f2a-469b-85c4-eec3b9c972ba" providerId="ADAL" clId="{81A95A3F-591B-4915-9F30-386F1902D115}" dt="2022-06-08T09:25:17.088" v="441" actId="1076"/>
          <ac:picMkLst>
            <pc:docMk/>
            <pc:sldMk cId="1449374427" sldId="620"/>
            <ac:picMk id="4102" creationId="{57E02677-6381-4E35-AE95-2973DF59F868}"/>
          </ac:picMkLst>
        </pc:picChg>
        <pc:picChg chg="add mod">
          <ac:chgData name="Thomas Stensitzki" userId="75cafe6b-2f2a-469b-85c4-eec3b9c972ba" providerId="ADAL" clId="{81A95A3F-591B-4915-9F30-386F1902D115}" dt="2022-06-08T09:25:11.778" v="440" actId="1076"/>
          <ac:picMkLst>
            <pc:docMk/>
            <pc:sldMk cId="1449374427" sldId="620"/>
            <ac:picMk id="4104" creationId="{7EF6F09E-B2AB-4322-83D9-B69B948FFFB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09.907" v="1282"/>
        <pc:sldMkLst>
          <pc:docMk/>
          <pc:sldMk cId="4271250423" sldId="621"/>
        </pc:sldMkLst>
        <pc:spChg chg="mod">
          <ac:chgData name="Thomas Stensitzki" userId="75cafe6b-2f2a-469b-85c4-eec3b9c972ba" providerId="ADAL" clId="{81A95A3F-591B-4915-9F30-386F1902D115}" dt="2022-06-08T09:26:46.053" v="481"/>
          <ac:spMkLst>
            <pc:docMk/>
            <pc:sldMk cId="4271250423" sldId="621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098" creationId="{035D4B07-EC58-4E0F-A747-3538FC2C6ACE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0" creationId="{164A1FF4-ED82-4AE6-85A5-C5D80791A8A4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2" creationId="{57E02677-6381-4E35-AE95-2973DF59F868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4" creationId="{7EF6F09E-B2AB-4322-83D9-B69B948FFFB1}"/>
          </ac:picMkLst>
        </pc:picChg>
        <pc:picChg chg="add mod">
          <ac:chgData name="Thomas Stensitzki" userId="75cafe6b-2f2a-469b-85c4-eec3b9c972ba" providerId="ADAL" clId="{81A95A3F-591B-4915-9F30-386F1902D115}" dt="2022-06-08T09:27:01.145" v="485" actId="1076"/>
          <ac:picMkLst>
            <pc:docMk/>
            <pc:sldMk cId="4271250423" sldId="621"/>
            <ac:picMk id="5122" creationId="{2F599F29-DA65-47FC-A4FF-26B135C988D5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2.353" v="1290"/>
        <pc:sldMkLst>
          <pc:docMk/>
          <pc:sldMk cId="228228310" sldId="622"/>
        </pc:sldMkLst>
        <pc:spChg chg="mod">
          <ac:chgData name="Thomas Stensitzki" userId="75cafe6b-2f2a-469b-85c4-eec3b9c972ba" providerId="ADAL" clId="{81A95A3F-591B-4915-9F30-386F1902D115}" dt="2022-06-08T09:30:04.380" v="552" actId="20577"/>
          <ac:spMkLst>
            <pc:docMk/>
            <pc:sldMk cId="228228310" sldId="622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8:35.849" v="502" actId="478"/>
          <ac:picMkLst>
            <pc:docMk/>
            <pc:sldMk cId="228228310" sldId="622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81A95A3F-591B-4915-9F30-386F1902D115}" dt="2022-06-08T09:28:36.425" v="503" actId="478"/>
          <ac:picMkLst>
            <pc:docMk/>
            <pc:sldMk cId="228228310" sldId="622"/>
            <ac:picMk id="6148" creationId="{C73D027B-CA10-4632-9BCD-2A04C1CA1660}"/>
          </ac:picMkLst>
        </pc:picChg>
        <pc:picChg chg="add mod">
          <ac:chgData name="Thomas Stensitzki" userId="75cafe6b-2f2a-469b-85c4-eec3b9c972ba" providerId="ADAL" clId="{81A95A3F-591B-4915-9F30-386F1902D115}" dt="2022-06-08T09:29:32.539" v="517" actId="1440"/>
          <ac:picMkLst>
            <pc:docMk/>
            <pc:sldMk cId="228228310" sldId="622"/>
            <ac:picMk id="7170" creationId="{68AA8AAA-8E75-4E4C-825B-3AF8C539D81B}"/>
          </ac:picMkLst>
        </pc:picChg>
        <pc:picChg chg="add del mod">
          <ac:chgData name="Thomas Stensitzki" userId="75cafe6b-2f2a-469b-85c4-eec3b9c972ba" providerId="ADAL" clId="{81A95A3F-591B-4915-9F30-386F1902D115}" dt="2022-06-08T09:29:23.237" v="515" actId="478"/>
          <ac:picMkLst>
            <pc:docMk/>
            <pc:sldMk cId="228228310" sldId="622"/>
            <ac:picMk id="7172" creationId="{B62C4D70-8E1B-4FAE-AD81-48B98BF24B37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8.956" v="1293"/>
        <pc:sldMkLst>
          <pc:docMk/>
          <pc:sldMk cId="2858615882" sldId="623"/>
        </pc:sldMkLst>
        <pc:spChg chg="mod">
          <ac:chgData name="Thomas Stensitzki" userId="75cafe6b-2f2a-469b-85c4-eec3b9c972ba" providerId="ADAL" clId="{81A95A3F-591B-4915-9F30-386F1902D115}" dt="2022-06-08T09:29:55.495" v="548" actId="20577"/>
          <ac:spMkLst>
            <pc:docMk/>
            <pc:sldMk cId="2858615882" sldId="623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9:57.825" v="549" actId="478"/>
          <ac:picMkLst>
            <pc:docMk/>
            <pc:sldMk cId="2858615882" sldId="623"/>
            <ac:picMk id="7170" creationId="{68AA8AAA-8E75-4E4C-825B-3AF8C539D81B}"/>
          </ac:picMkLst>
        </pc:picChg>
        <pc:picChg chg="mod">
          <ac:chgData name="Thomas Stensitzki" userId="75cafe6b-2f2a-469b-85c4-eec3b9c972ba" providerId="ADAL" clId="{81A95A3F-591B-4915-9F30-386F1902D115}" dt="2022-06-08T09:30:27.462" v="559" actId="1440"/>
          <ac:picMkLst>
            <pc:docMk/>
            <pc:sldMk cId="2858615882" sldId="623"/>
            <ac:picMk id="7172" creationId="{B62C4D70-8E1B-4FAE-AD81-48B98BF24B37}"/>
          </ac:picMkLst>
        </pc:picChg>
        <pc:picChg chg="add mod">
          <ac:chgData name="Thomas Stensitzki" userId="75cafe6b-2f2a-469b-85c4-eec3b9c972ba" providerId="ADAL" clId="{81A95A3F-591B-4915-9F30-386F1902D115}" dt="2022-06-08T09:30:25.934" v="558" actId="1440"/>
          <ac:picMkLst>
            <pc:docMk/>
            <pc:sldMk cId="2858615882" sldId="623"/>
            <ac:picMk id="8194" creationId="{2173D17A-A0D4-4042-8DC4-368B41CDD94E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56.502" v="1296"/>
        <pc:sldMkLst>
          <pc:docMk/>
          <pc:sldMk cId="1458805602" sldId="624"/>
        </pc:sldMkLst>
        <pc:spChg chg="mod">
          <ac:chgData name="Thomas Stensitzki" userId="75cafe6b-2f2a-469b-85c4-eec3b9c972ba" providerId="ADAL" clId="{81A95A3F-591B-4915-9F30-386F1902D115}" dt="2022-06-08T09:36:35.235" v="607"/>
          <ac:spMkLst>
            <pc:docMk/>
            <pc:sldMk cId="1458805602" sldId="624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36:36.794" v="608" actId="478"/>
          <ac:picMkLst>
            <pc:docMk/>
            <pc:sldMk cId="1458805602" sldId="624"/>
            <ac:picMk id="7172" creationId="{B62C4D70-8E1B-4FAE-AD81-48B98BF24B37}"/>
          </ac:picMkLst>
        </pc:picChg>
        <pc:picChg chg="del">
          <ac:chgData name="Thomas Stensitzki" userId="75cafe6b-2f2a-469b-85c4-eec3b9c972ba" providerId="ADAL" clId="{81A95A3F-591B-4915-9F30-386F1902D115}" dt="2022-06-08T09:36:37.310" v="609" actId="478"/>
          <ac:picMkLst>
            <pc:docMk/>
            <pc:sldMk cId="1458805602" sldId="624"/>
            <ac:picMk id="8194" creationId="{2173D17A-A0D4-4042-8DC4-368B41CDD94E}"/>
          </ac:picMkLst>
        </pc:picChg>
        <pc:picChg chg="add mod">
          <ac:chgData name="Thomas Stensitzki" userId="75cafe6b-2f2a-469b-85c4-eec3b9c972ba" providerId="ADAL" clId="{81A95A3F-591B-4915-9F30-386F1902D115}" dt="2022-06-08T09:36:50.132" v="613" actId="1440"/>
          <ac:picMkLst>
            <pc:docMk/>
            <pc:sldMk cId="1458805602" sldId="624"/>
            <ac:picMk id="9218" creationId="{50A1BB1A-7CF3-4EE3-BF1B-75BF050379F1}"/>
          </ac:picMkLst>
        </pc:picChg>
        <pc:picChg chg="add mod">
          <ac:chgData name="Thomas Stensitzki" userId="75cafe6b-2f2a-469b-85c4-eec3b9c972ba" providerId="ADAL" clId="{81A95A3F-591B-4915-9F30-386F1902D115}" dt="2022-06-08T09:37:06.841" v="617" actId="1440"/>
          <ac:picMkLst>
            <pc:docMk/>
            <pc:sldMk cId="1458805602" sldId="624"/>
            <ac:picMk id="9220" creationId="{E7B6F32E-25BC-4900-91D4-DADC692AA612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2:00:37.745" v="1221" actId="1076"/>
        <pc:sldMkLst>
          <pc:docMk/>
          <pc:sldMk cId="772649472" sldId="625"/>
        </pc:sldMkLst>
        <pc:spChg chg="mod">
          <ac:chgData name="Thomas Stensitzki" userId="75cafe6b-2f2a-469b-85c4-eec3b9c972ba" providerId="ADAL" clId="{81A95A3F-591B-4915-9F30-386F1902D115}" dt="2022-06-08T12:00:37.745" v="1221" actId="1076"/>
          <ac:spMkLst>
            <pc:docMk/>
            <pc:sldMk cId="772649472" sldId="62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40:01.035" v="651" actId="20577"/>
          <ac:spMkLst>
            <pc:docMk/>
            <pc:sldMk cId="772649472" sldId="625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6:15.971" v="1284"/>
        <pc:sldMkLst>
          <pc:docMk/>
          <pc:sldMk cId="60466671" sldId="626"/>
        </pc:sldMkLst>
        <pc:spChg chg="mod">
          <ac:chgData name="Thomas Stensitzki" userId="75cafe6b-2f2a-469b-85c4-eec3b9c972ba" providerId="ADAL" clId="{81A95A3F-591B-4915-9F30-386F1902D115}" dt="2022-06-08T09:40:13.608" v="655"/>
          <ac:spMkLst>
            <pc:docMk/>
            <pc:sldMk cId="60466671" sldId="626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40:15.048" v="656" actId="478"/>
          <ac:picMkLst>
            <pc:docMk/>
            <pc:sldMk cId="60466671" sldId="626"/>
            <ac:picMk id="5122" creationId="{2F599F29-DA65-47FC-A4FF-26B135C988D5}"/>
          </ac:picMkLst>
        </pc:picChg>
        <pc:picChg chg="add mod">
          <ac:chgData name="Thomas Stensitzki" userId="75cafe6b-2f2a-469b-85c4-eec3b9c972ba" providerId="ADAL" clId="{81A95A3F-591B-4915-9F30-386F1902D115}" dt="2022-06-08T09:40:36.059" v="661" actId="1440"/>
          <ac:picMkLst>
            <pc:docMk/>
            <pc:sldMk cId="60466671" sldId="626"/>
            <ac:picMk id="10242" creationId="{BEEB2A67-E3B4-40D1-BE01-DD233D83DAF3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7:03.925" v="1300"/>
        <pc:sldMkLst>
          <pc:docMk/>
          <pc:sldMk cId="851289349" sldId="627"/>
        </pc:sldMkLst>
        <pc:spChg chg="mod">
          <ac:chgData name="Thomas Stensitzki" userId="75cafe6b-2f2a-469b-85c4-eec3b9c972ba" providerId="ADAL" clId="{81A95A3F-591B-4915-9F30-386F1902D115}" dt="2022-06-08T09:42:48.884" v="668" actId="20577"/>
          <ac:spMkLst>
            <pc:docMk/>
            <pc:sldMk cId="851289349" sldId="627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43:05.673" v="670" actId="478"/>
          <ac:picMkLst>
            <pc:docMk/>
            <pc:sldMk cId="851289349" sldId="627"/>
            <ac:picMk id="9218" creationId="{50A1BB1A-7CF3-4EE3-BF1B-75BF050379F1}"/>
          </ac:picMkLst>
        </pc:picChg>
        <pc:picChg chg="del">
          <ac:chgData name="Thomas Stensitzki" userId="75cafe6b-2f2a-469b-85c4-eec3b9c972ba" providerId="ADAL" clId="{81A95A3F-591B-4915-9F30-386F1902D115}" dt="2022-06-08T09:43:05.190" v="669" actId="478"/>
          <ac:picMkLst>
            <pc:docMk/>
            <pc:sldMk cId="851289349" sldId="627"/>
            <ac:picMk id="9220" creationId="{E7B6F32E-25BC-4900-91D4-DADC692AA612}"/>
          </ac:picMkLst>
        </pc:picChg>
        <pc:picChg chg="add mod">
          <ac:chgData name="Thomas Stensitzki" userId="75cafe6b-2f2a-469b-85c4-eec3b9c972ba" providerId="ADAL" clId="{81A95A3F-591B-4915-9F30-386F1902D115}" dt="2022-06-08T09:44:05.002" v="683" actId="1440"/>
          <ac:picMkLst>
            <pc:docMk/>
            <pc:sldMk cId="851289349" sldId="627"/>
            <ac:picMk id="11266" creationId="{60E12680-8F51-4512-9E26-FDC99B644A06}"/>
          </ac:picMkLst>
        </pc:picChg>
        <pc:picChg chg="add mod">
          <ac:chgData name="Thomas Stensitzki" userId="75cafe6b-2f2a-469b-85c4-eec3b9c972ba" providerId="ADAL" clId="{81A95A3F-591B-4915-9F30-386F1902D115}" dt="2022-06-08T09:44:03.655" v="682" actId="1440"/>
          <ac:picMkLst>
            <pc:docMk/>
            <pc:sldMk cId="851289349" sldId="627"/>
            <ac:picMk id="11268" creationId="{050444B5-4A22-48BF-94D3-A56D5A8642B9}"/>
          </ac:picMkLst>
        </pc:picChg>
      </pc:sldChg>
      <pc:sldChg chg="addSp delSp modSp add modAnim">
        <pc:chgData name="Thomas Stensitzki" userId="75cafe6b-2f2a-469b-85c4-eec3b9c972ba" providerId="ADAL" clId="{81A95A3F-591B-4915-9F30-386F1902D115}" dt="2022-06-08T12:07:08.400" v="1302"/>
        <pc:sldMkLst>
          <pc:docMk/>
          <pc:sldMk cId="2662624884" sldId="628"/>
        </pc:sldMkLst>
        <pc:picChg chg="del">
          <ac:chgData name="Thomas Stensitzki" userId="75cafe6b-2f2a-469b-85c4-eec3b9c972ba" providerId="ADAL" clId="{81A95A3F-591B-4915-9F30-386F1902D115}" dt="2022-06-08T09:44:58.051" v="685" actId="478"/>
          <ac:picMkLst>
            <pc:docMk/>
            <pc:sldMk cId="2662624884" sldId="628"/>
            <ac:picMk id="11266" creationId="{60E12680-8F51-4512-9E26-FDC99B644A06}"/>
          </ac:picMkLst>
        </pc:picChg>
        <pc:picChg chg="del">
          <ac:chgData name="Thomas Stensitzki" userId="75cafe6b-2f2a-469b-85c4-eec3b9c972ba" providerId="ADAL" clId="{81A95A3F-591B-4915-9F30-386F1902D115}" dt="2022-06-08T09:44:58.520" v="686" actId="478"/>
          <ac:picMkLst>
            <pc:docMk/>
            <pc:sldMk cId="2662624884" sldId="628"/>
            <ac:picMk id="11268" creationId="{050444B5-4A22-48BF-94D3-A56D5A8642B9}"/>
          </ac:picMkLst>
        </pc:picChg>
        <pc:picChg chg="add mod">
          <ac:chgData name="Thomas Stensitzki" userId="75cafe6b-2f2a-469b-85c4-eec3b9c972ba" providerId="ADAL" clId="{81A95A3F-591B-4915-9F30-386F1902D115}" dt="2022-06-08T09:45:07.769" v="689" actId="1440"/>
          <ac:picMkLst>
            <pc:docMk/>
            <pc:sldMk cId="2662624884" sldId="628"/>
            <ac:picMk id="12290" creationId="{5170E989-D817-4956-ACE0-F6174DD1AF50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4:14.326" v="949" actId="1076"/>
        <pc:sldMkLst>
          <pc:docMk/>
          <pc:sldMk cId="2218637555" sldId="629"/>
        </pc:sldMkLst>
        <pc:spChg chg="mod">
          <ac:chgData name="Thomas Stensitzki" userId="75cafe6b-2f2a-469b-85c4-eec3b9c972ba" providerId="ADAL" clId="{81A95A3F-591B-4915-9F30-386F1902D115}" dt="2022-06-08T11:54:14.326" v="949" actId="1076"/>
          <ac:spMkLst>
            <pc:docMk/>
            <pc:sldMk cId="2218637555" sldId="62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30.738" v="959" actId="1036"/>
        <pc:sldMkLst>
          <pc:docMk/>
          <pc:sldMk cId="3271888249" sldId="630"/>
        </pc:sldMkLst>
        <pc:spChg chg="mod">
          <ac:chgData name="Thomas Stensitzki" userId="75cafe6b-2f2a-469b-85c4-eec3b9c972ba" providerId="ADAL" clId="{81A95A3F-591B-4915-9F30-386F1902D115}" dt="2022-06-08T11:54:30.738" v="959" actId="1036"/>
          <ac:spMkLst>
            <pc:docMk/>
            <pc:sldMk cId="3271888249" sldId="63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43.727" v="983" actId="1035"/>
        <pc:sldMkLst>
          <pc:docMk/>
          <pc:sldMk cId="2569360966" sldId="631"/>
        </pc:sldMkLst>
        <pc:spChg chg="mod">
          <ac:chgData name="Thomas Stensitzki" userId="75cafe6b-2f2a-469b-85c4-eec3b9c972ba" providerId="ADAL" clId="{81A95A3F-591B-4915-9F30-386F1902D115}" dt="2022-06-08T11:54:43.727" v="983" actId="1035"/>
          <ac:spMkLst>
            <pc:docMk/>
            <pc:sldMk cId="2569360966" sldId="63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56.799" v="1006" actId="1035"/>
        <pc:sldMkLst>
          <pc:docMk/>
          <pc:sldMk cId="3289523661" sldId="632"/>
        </pc:sldMkLst>
        <pc:spChg chg="mod">
          <ac:chgData name="Thomas Stensitzki" userId="75cafe6b-2f2a-469b-85c4-eec3b9c972ba" providerId="ADAL" clId="{81A95A3F-591B-4915-9F30-386F1902D115}" dt="2022-06-08T11:54:56.799" v="1006" actId="1035"/>
          <ac:spMkLst>
            <pc:docMk/>
            <pc:sldMk cId="3289523661" sldId="63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5:10.365" v="1011" actId="14100"/>
        <pc:sldMkLst>
          <pc:docMk/>
          <pc:sldMk cId="561515482" sldId="633"/>
        </pc:sldMkLst>
        <pc:spChg chg="mod">
          <ac:chgData name="Thomas Stensitzki" userId="75cafe6b-2f2a-469b-85c4-eec3b9c972ba" providerId="ADAL" clId="{81A95A3F-591B-4915-9F30-386F1902D115}" dt="2022-06-08T11:55:10.365" v="1011" actId="14100"/>
          <ac:spMkLst>
            <pc:docMk/>
            <pc:sldMk cId="561515482" sldId="63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35.479" v="1038" actId="1035"/>
        <pc:sldMkLst>
          <pc:docMk/>
          <pc:sldMk cId="708263922" sldId="634"/>
        </pc:sldMkLst>
        <pc:spChg chg="mod">
          <ac:chgData name="Thomas Stensitzki" userId="75cafe6b-2f2a-469b-85c4-eec3b9c972ba" providerId="ADAL" clId="{81A95A3F-591B-4915-9F30-386F1902D115}" dt="2022-06-08T11:56:35.479" v="1038" actId="1035"/>
          <ac:spMkLst>
            <pc:docMk/>
            <pc:sldMk cId="708263922" sldId="63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52.183" v="1063" actId="1036"/>
        <pc:sldMkLst>
          <pc:docMk/>
          <pc:sldMk cId="1915675541" sldId="635"/>
        </pc:sldMkLst>
        <pc:spChg chg="mod">
          <ac:chgData name="Thomas Stensitzki" userId="75cafe6b-2f2a-469b-85c4-eec3b9c972ba" providerId="ADAL" clId="{81A95A3F-591B-4915-9F30-386F1902D115}" dt="2022-06-08T11:56:52.183" v="1063" actId="1036"/>
          <ac:spMkLst>
            <pc:docMk/>
            <pc:sldMk cId="1915675541" sldId="63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7:16.143" v="1094" actId="14100"/>
        <pc:sldMkLst>
          <pc:docMk/>
          <pc:sldMk cId="162606529" sldId="636"/>
        </pc:sldMkLst>
        <pc:spChg chg="mod">
          <ac:chgData name="Thomas Stensitzki" userId="75cafe6b-2f2a-469b-85c4-eec3b9c972ba" providerId="ADAL" clId="{81A95A3F-591B-4915-9F30-386F1902D115}" dt="2022-06-08T11:57:16.143" v="1094" actId="14100"/>
          <ac:spMkLst>
            <pc:docMk/>
            <pc:sldMk cId="162606529" sldId="63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8:43.655" v="1155"/>
        <pc:sldMkLst>
          <pc:docMk/>
          <pc:sldMk cId="2667813829" sldId="637"/>
        </pc:sldMkLst>
        <pc:spChg chg="mod">
          <ac:chgData name="Thomas Stensitzki" userId="75cafe6b-2f2a-469b-85c4-eec3b9c972ba" providerId="ADAL" clId="{81A95A3F-591B-4915-9F30-386F1902D115}" dt="2022-06-08T11:57:52.880" v="1148" actId="1036"/>
          <ac:spMkLst>
            <pc:docMk/>
            <pc:sldMk cId="2667813829" sldId="637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1:58:50.591" v="1156" actId="47"/>
        <pc:sldMkLst>
          <pc:docMk/>
          <pc:sldMk cId="3925347447" sldId="638"/>
        </pc:sldMkLst>
      </pc:sldChg>
      <pc:sldChg chg="modSp add mod ord">
        <pc:chgData name="Thomas Stensitzki" userId="75cafe6b-2f2a-469b-85c4-eec3b9c972ba" providerId="ADAL" clId="{81A95A3F-591B-4915-9F30-386F1902D115}" dt="2022-06-08T11:59:17.007" v="1179" actId="1076"/>
        <pc:sldMkLst>
          <pc:docMk/>
          <pc:sldMk cId="2476629680" sldId="639"/>
        </pc:sldMkLst>
        <pc:spChg chg="mod">
          <ac:chgData name="Thomas Stensitzki" userId="75cafe6b-2f2a-469b-85c4-eec3b9c972ba" providerId="ADAL" clId="{81A95A3F-591B-4915-9F30-386F1902D115}" dt="2022-06-08T11:59:17.007" v="1179" actId="1076"/>
          <ac:spMkLst>
            <pc:docMk/>
            <pc:sldMk cId="2476629680" sldId="63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1:58:59.451" v="1178" actId="1036"/>
        <pc:sldMkLst>
          <pc:docMk/>
          <pc:sldMk cId="3213284904" sldId="640"/>
        </pc:sldMkLst>
        <pc:spChg chg="mod">
          <ac:chgData name="Thomas Stensitzki" userId="75cafe6b-2f2a-469b-85c4-eec3b9c972ba" providerId="ADAL" clId="{81A95A3F-591B-4915-9F30-386F1902D115}" dt="2022-06-08T11:58:59.451" v="1178" actId="1036"/>
          <ac:spMkLst>
            <pc:docMk/>
            <pc:sldMk cId="3213284904" sldId="64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9:54.753" v="1188"/>
        <pc:sldMkLst>
          <pc:docMk/>
          <pc:sldMk cId="2520872566" sldId="641"/>
        </pc:sldMkLst>
        <pc:spChg chg="mod">
          <ac:chgData name="Thomas Stensitzki" userId="75cafe6b-2f2a-469b-85c4-eec3b9c972ba" providerId="ADAL" clId="{81A95A3F-591B-4915-9F30-386F1902D115}" dt="2022-06-08T11:59:40.552" v="1186" actId="14100"/>
          <ac:spMkLst>
            <pc:docMk/>
            <pc:sldMk cId="2520872566" sldId="64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04.270" v="1212" actId="1035"/>
        <pc:sldMkLst>
          <pc:docMk/>
          <pc:sldMk cId="1280337819" sldId="642"/>
        </pc:sldMkLst>
        <pc:spChg chg="mod">
          <ac:chgData name="Thomas Stensitzki" userId="75cafe6b-2f2a-469b-85c4-eec3b9c972ba" providerId="ADAL" clId="{81A95A3F-591B-4915-9F30-386F1902D115}" dt="2022-06-08T12:00:04.270" v="1212" actId="1035"/>
          <ac:spMkLst>
            <pc:docMk/>
            <pc:sldMk cId="1280337819" sldId="6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15.741" v="1216" actId="1076"/>
        <pc:sldMkLst>
          <pc:docMk/>
          <pc:sldMk cId="2743587653" sldId="643"/>
        </pc:sldMkLst>
        <pc:spChg chg="mod">
          <ac:chgData name="Thomas Stensitzki" userId="75cafe6b-2f2a-469b-85c4-eec3b9c972ba" providerId="ADAL" clId="{81A95A3F-591B-4915-9F30-386F1902D115}" dt="2022-06-08T12:00:15.741" v="1216" actId="1076"/>
          <ac:spMkLst>
            <pc:docMk/>
            <pc:sldMk cId="2743587653" sldId="64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21.636" v="1218" actId="1076"/>
        <pc:sldMkLst>
          <pc:docMk/>
          <pc:sldMk cId="3061187211" sldId="644"/>
        </pc:sldMkLst>
        <pc:spChg chg="mod">
          <ac:chgData name="Thomas Stensitzki" userId="75cafe6b-2f2a-469b-85c4-eec3b9c972ba" providerId="ADAL" clId="{81A95A3F-591B-4915-9F30-386F1902D115}" dt="2022-06-08T12:00:21.636" v="1218" actId="1076"/>
          <ac:spMkLst>
            <pc:docMk/>
            <pc:sldMk cId="3061187211" sldId="6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30.547" v="1220" actId="1076"/>
        <pc:sldMkLst>
          <pc:docMk/>
          <pc:sldMk cId="2023922211" sldId="645"/>
        </pc:sldMkLst>
        <pc:spChg chg="mod">
          <ac:chgData name="Thomas Stensitzki" userId="75cafe6b-2f2a-469b-85c4-eec3b9c972ba" providerId="ADAL" clId="{81A95A3F-591B-4915-9F30-386F1902D115}" dt="2022-06-08T12:00:30.547" v="1220" actId="1076"/>
          <ac:spMkLst>
            <pc:docMk/>
            <pc:sldMk cId="2023922211" sldId="64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13.252" v="1226" actId="14100"/>
        <pc:sldMkLst>
          <pc:docMk/>
          <pc:sldMk cId="4232995729" sldId="646"/>
        </pc:sldMkLst>
        <pc:spChg chg="mod">
          <ac:chgData name="Thomas Stensitzki" userId="75cafe6b-2f2a-469b-85c4-eec3b9c972ba" providerId="ADAL" clId="{81A95A3F-591B-4915-9F30-386F1902D115}" dt="2022-06-08T12:01:13.252" v="1226" actId="14100"/>
          <ac:spMkLst>
            <pc:docMk/>
            <pc:sldMk cId="4232995729" sldId="646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2:06:36.768" v="1288" actId="47"/>
        <pc:sldMkLst>
          <pc:docMk/>
          <pc:sldMk cId="3947433637" sldId="647"/>
        </pc:sldMkLst>
      </pc:sldChg>
      <pc:sldChg chg="modSp add mod ord">
        <pc:chgData name="Thomas Stensitzki" userId="75cafe6b-2f2a-469b-85c4-eec3b9c972ba" providerId="ADAL" clId="{81A95A3F-591B-4915-9F30-386F1902D115}" dt="2022-06-08T12:01:52.579" v="1237" actId="1036"/>
        <pc:sldMkLst>
          <pc:docMk/>
          <pc:sldMk cId="1507941917" sldId="648"/>
        </pc:sldMkLst>
        <pc:spChg chg="mod">
          <ac:chgData name="Thomas Stensitzki" userId="75cafe6b-2f2a-469b-85c4-eec3b9c972ba" providerId="ADAL" clId="{81A95A3F-591B-4915-9F30-386F1902D115}" dt="2022-06-08T12:01:52.579" v="1237" actId="1036"/>
          <ac:spMkLst>
            <pc:docMk/>
            <pc:sldMk cId="1507941917" sldId="6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04.703" v="1239" actId="1076"/>
        <pc:sldMkLst>
          <pc:docMk/>
          <pc:sldMk cId="1632744645" sldId="649"/>
        </pc:sldMkLst>
        <pc:spChg chg="mod">
          <ac:chgData name="Thomas Stensitzki" userId="75cafe6b-2f2a-469b-85c4-eec3b9c972ba" providerId="ADAL" clId="{81A95A3F-591B-4915-9F30-386F1902D115}" dt="2022-06-08T12:02:04.703" v="1239" actId="1076"/>
          <ac:spMkLst>
            <pc:docMk/>
            <pc:sldMk cId="1632744645" sldId="64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2:13.487" v="1243" actId="1076"/>
        <pc:sldMkLst>
          <pc:docMk/>
          <pc:sldMk cId="2904891794" sldId="650"/>
        </pc:sldMkLst>
        <pc:spChg chg="mod">
          <ac:chgData name="Thomas Stensitzki" userId="75cafe6b-2f2a-469b-85c4-eec3b9c972ba" providerId="ADAL" clId="{81A95A3F-591B-4915-9F30-386F1902D115}" dt="2022-06-08T12:02:13.487" v="1243" actId="1076"/>
          <ac:spMkLst>
            <pc:docMk/>
            <pc:sldMk cId="2904891794" sldId="65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24.113" v="1246" actId="1035"/>
        <pc:sldMkLst>
          <pc:docMk/>
          <pc:sldMk cId="448268979" sldId="651"/>
        </pc:sldMkLst>
        <pc:spChg chg="mod">
          <ac:chgData name="Thomas Stensitzki" userId="75cafe6b-2f2a-469b-85c4-eec3b9c972ba" providerId="ADAL" clId="{81A95A3F-591B-4915-9F30-386F1902D115}" dt="2022-06-08T12:02:24.113" v="1246" actId="1035"/>
          <ac:spMkLst>
            <pc:docMk/>
            <pc:sldMk cId="448268979" sldId="65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732483C3-CB0C-4598-9DB1-778FE3877DE7}"/>
    <pc:docChg chg="undo custSel addSld delSld modSld sldOrd addSection modSection">
      <pc:chgData name="Thomas Stensitzki" userId="75cafe6b-2f2a-469b-85c4-eec3b9c972ba" providerId="ADAL" clId="{732483C3-CB0C-4598-9DB1-778FE3877DE7}" dt="2022-02-17T15:59:12.602" v="1969" actId="1076"/>
      <pc:docMkLst>
        <pc:docMk/>
      </pc:docMkLst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71489701" sldId="256"/>
        </pc:sldMkLst>
        <pc:spChg chg="mod">
          <ac:chgData name="Thomas Stensitzki" userId="75cafe6b-2f2a-469b-85c4-eec3b9c972ba" providerId="ADAL" clId="{732483C3-CB0C-4598-9DB1-778FE3877DE7}" dt="2022-02-13T12:22:51.290" v="50" actId="113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732483C3-CB0C-4598-9DB1-778FE3877DE7}" dt="2022-02-13T12:23:22.759" v="51" actId="113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732483C3-CB0C-4598-9DB1-778FE3877DE7}" dt="2022-02-17T15:59:12.602" v="1969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1" creationId="{5F7E2A8E-3488-43CE-AFB7-0DE0FE9942EC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1" creationId="{E79462DF-B80C-4577-A7E2-5A5070DE1A39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2" creationId="{2CBD1460-E995-4D48-A0A3-9B7E8FFC6E73}"/>
          </ac:spMkLst>
        </pc:spChg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2" creationId="{B66D9E92-293C-402F-A9E1-9822A1F2DDE3}"/>
          </ac:spMkLst>
        </pc:spChg>
        <pc:grpChg chg="add del mod">
          <ac:chgData name="Thomas Stensitzki" userId="75cafe6b-2f2a-469b-85c4-eec3b9c972ba" providerId="ADAL" clId="{732483C3-CB0C-4598-9DB1-778FE3877DE7}" dt="2022-02-16T13:32:31.835" v="1606" actId="478"/>
          <ac:grpSpMkLst>
            <pc:docMk/>
            <pc:sldMk cId="2855324227" sldId="257"/>
            <ac:grpSpMk id="10" creationId="{16102D12-CA97-459F-9875-C86808FBFBEB}"/>
          </ac:grpSpMkLst>
        </pc:grpChg>
        <pc:grpChg chg="add mod">
          <ac:chgData name="Thomas Stensitzki" userId="75cafe6b-2f2a-469b-85c4-eec3b9c972ba" providerId="ADAL" clId="{732483C3-CB0C-4598-9DB1-778FE3877DE7}" dt="2022-02-17T15:59:12.602" v="1969" actId="1076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732483C3-CB0C-4598-9DB1-778FE3877DE7}" dt="2022-02-13T12:25:25.350" v="63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del mod">
          <ac:chgData name="Thomas Stensitzki" userId="75cafe6b-2f2a-469b-85c4-eec3b9c972ba" providerId="ADAL" clId="{732483C3-CB0C-4598-9DB1-778FE3877DE7}" dt="2022-02-16T13:32:33.009" v="1607" actId="478"/>
          <ac:picMkLst>
            <pc:docMk/>
            <pc:sldMk cId="2855324227" sldId="257"/>
            <ac:picMk id="4" creationId="{69EB1147-1A9E-4968-9B6D-4419C751595B}"/>
          </ac:picMkLst>
        </pc:picChg>
        <pc:picChg chg="add del mod">
          <ac:chgData name="Thomas Stensitzki" userId="75cafe6b-2f2a-469b-85c4-eec3b9c972ba" providerId="ADAL" clId="{732483C3-CB0C-4598-9DB1-778FE3877DE7}" dt="2022-02-16T13:32:01.981" v="1601" actId="478"/>
          <ac:picMkLst>
            <pc:docMk/>
            <pc:sldMk cId="2855324227" sldId="257"/>
            <ac:picMk id="14" creationId="{6E278E7A-A6E6-47E7-9D1F-FF803ED76CF6}"/>
          </ac:picMkLst>
        </pc:pic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32792154" sldId="258"/>
        </pc:sldMkLst>
        <pc:spChg chg="mod">
          <ac:chgData name="Thomas Stensitzki" userId="75cafe6b-2f2a-469b-85c4-eec3b9c972ba" providerId="ADAL" clId="{732483C3-CB0C-4598-9DB1-778FE3877DE7}" dt="2022-02-13T12:41:53.547" v="314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698998357" sldId="260"/>
        </pc:sldMkLst>
        <pc:spChg chg="mod">
          <ac:chgData name="Thomas Stensitzki" userId="75cafe6b-2f2a-469b-85c4-eec3b9c972ba" providerId="ADAL" clId="{732483C3-CB0C-4598-9DB1-778FE3877DE7}" dt="2022-02-13T12:27:18.416" v="6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28:37.463" v="70" actId="114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007670073" sldId="268"/>
        </pc:sldMkLst>
        <pc:spChg chg="mod">
          <ac:chgData name="Thomas Stensitzki" userId="75cafe6b-2f2a-469b-85c4-eec3b9c972ba" providerId="ADAL" clId="{732483C3-CB0C-4598-9DB1-778FE3877DE7}" dt="2022-02-13T12:28:46.343" v="72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21051844" sldId="269"/>
        </pc:sldMkLst>
        <pc:spChg chg="mod">
          <ac:chgData name="Thomas Stensitzki" userId="75cafe6b-2f2a-469b-85c4-eec3b9c972ba" providerId="ADAL" clId="{732483C3-CB0C-4598-9DB1-778FE3877DE7}" dt="2022-02-13T12:36:47.285" v="163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66045460" sldId="296"/>
        </pc:sldMkLst>
      </pc:sldChg>
      <pc:sldChg chg="modSp mod modTransition modShow">
        <pc:chgData name="Thomas Stensitzki" userId="75cafe6b-2f2a-469b-85c4-eec3b9c972ba" providerId="ADAL" clId="{732483C3-CB0C-4598-9DB1-778FE3877DE7}" dt="2022-02-16T13:54:43.015" v="1912" actId="729"/>
        <pc:sldMkLst>
          <pc:docMk/>
          <pc:sldMk cId="53967156" sldId="297"/>
        </pc:sldMkLst>
        <pc:spChg chg="mod">
          <ac:chgData name="Thomas Stensitzki" userId="75cafe6b-2f2a-469b-85c4-eec3b9c972ba" providerId="ADAL" clId="{732483C3-CB0C-4598-9DB1-778FE3877DE7}" dt="2022-02-13T12:38:16.414" v="16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38:33.111" v="19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27487991" sldId="378"/>
        </pc:sldMkLst>
        <pc:spChg chg="mod">
          <ac:chgData name="Thomas Stensitzki" userId="75cafe6b-2f2a-469b-85c4-eec3b9c972ba" providerId="ADAL" clId="{732483C3-CB0C-4598-9DB1-778FE3877DE7}" dt="2022-02-14T11:33:44.170" v="1247" actId="1076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2:58.007" v="1240" actId="255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95924320" sldId="514"/>
        </pc:sldMkLst>
      </pc:sldChg>
      <pc:sldChg chg="modSp mod modTransition modNotesTx">
        <pc:chgData name="Thomas Stensitzki" userId="75cafe6b-2f2a-469b-85c4-eec3b9c972ba" providerId="ADAL" clId="{732483C3-CB0C-4598-9DB1-778FE3877DE7}" dt="2022-02-16T13:52:51.083" v="1895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732483C3-CB0C-4598-9DB1-778FE3877DE7}" dt="2022-02-16T13:47:59.697" v="1848" actId="1076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3:21.124" v="1244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732483C3-CB0C-4598-9DB1-778FE3877DE7}" dt="2022-02-16T13:58:52.710" v="1966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732483C3-CB0C-4598-9DB1-778FE3877DE7}" dt="2022-02-16T13:58:52.710" v="1966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897532384" sldId="56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02933315" sldId="563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675026296" sldId="56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751554083" sldId="56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413303963" sldId="566"/>
        </pc:sldMkLst>
      </pc:sldChg>
      <pc:sldChg chg="modSp mod ord modTransition modNotesTx">
        <pc:chgData name="Thomas Stensitzki" userId="75cafe6b-2f2a-469b-85c4-eec3b9c972ba" providerId="ADAL" clId="{732483C3-CB0C-4598-9DB1-778FE3877DE7}" dt="2022-02-16T13:48:53.982" v="1853"/>
        <pc:sldMkLst>
          <pc:docMk/>
          <pc:sldMk cId="4104137776" sldId="567"/>
        </pc:sldMkLst>
        <pc:spChg chg="mod">
          <ac:chgData name="Thomas Stensitzki" userId="75cafe6b-2f2a-469b-85c4-eec3b9c972ba" providerId="ADAL" clId="{732483C3-CB0C-4598-9DB1-778FE3877DE7}" dt="2022-02-13T12:50:50.841" v="328" actId="2057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732483C3-CB0C-4598-9DB1-778FE3877DE7}" dt="2022-02-13T12:51:14.659" v="333" actId="15"/>
          <ac:spMkLst>
            <pc:docMk/>
            <pc:sldMk cId="4104137776" sldId="567"/>
            <ac:spMk id="3" creationId="{4B4B1B02-433C-4551-A25C-9193BE90D3D9}"/>
          </ac:spMkLst>
        </pc:spChg>
      </pc:sldChg>
      <pc:sldChg chg="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74589673" sldId="568"/>
        </pc:sldMkLst>
        <pc:spChg chg="mod">
          <ac:chgData name="Thomas Stensitzki" userId="75cafe6b-2f2a-469b-85c4-eec3b9c972ba" providerId="ADAL" clId="{732483C3-CB0C-4598-9DB1-778FE3877DE7}" dt="2022-02-13T12:49:26.398" v="319"/>
          <ac:spMkLst>
            <pc:docMk/>
            <pc:sldMk cId="2374589673" sldId="568"/>
            <ac:spMk id="2" creationId="{6A814F1C-A68B-4C48-BFC7-E0C8475DD978}"/>
          </ac:spMkLst>
        </pc:spChg>
        <pc:spChg chg="mod">
          <ac:chgData name="Thomas Stensitzki" userId="75cafe6b-2f2a-469b-85c4-eec3b9c972ba" providerId="ADAL" clId="{732483C3-CB0C-4598-9DB1-778FE3877DE7}" dt="2022-02-16T13:35:25.184" v="1676" actId="20577"/>
          <ac:spMkLst>
            <pc:docMk/>
            <pc:sldMk cId="2374589673" sldId="568"/>
            <ac:spMk id="3" creationId="{4FF3BEF0-B65A-4D8F-9E68-52DE5DDDED8D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906341100" sldId="568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152622229" sldId="569"/>
        </pc:sldMkLst>
        <pc:spChg chg="mod">
          <ac:chgData name="Thomas Stensitzki" userId="75cafe6b-2f2a-469b-85c4-eec3b9c972ba" providerId="ADAL" clId="{732483C3-CB0C-4598-9DB1-778FE3877DE7}" dt="2022-02-13T12:52:27.868" v="345"/>
          <ac:spMkLst>
            <pc:docMk/>
            <pc:sldMk cId="1152622229" sldId="569"/>
            <ac:spMk id="2" creationId="{D134A1E6-1853-44BA-9137-1BEBEA3C99F0}"/>
          </ac:spMkLst>
        </pc:spChg>
        <pc:spChg chg="del">
          <ac:chgData name="Thomas Stensitzki" userId="75cafe6b-2f2a-469b-85c4-eec3b9c972ba" providerId="ADAL" clId="{732483C3-CB0C-4598-9DB1-778FE3877DE7}" dt="2022-02-13T12:52:55.345" v="346" actId="478"/>
          <ac:spMkLst>
            <pc:docMk/>
            <pc:sldMk cId="1152622229" sldId="569"/>
            <ac:spMk id="3" creationId="{DEDCB31E-113D-46E3-BC44-C4B104FC3C5E}"/>
          </ac:spMkLst>
        </pc:spChg>
        <pc:spChg chg="add del">
          <ac:chgData name="Thomas Stensitzki" userId="75cafe6b-2f2a-469b-85c4-eec3b9c972ba" providerId="ADAL" clId="{732483C3-CB0C-4598-9DB1-778FE3877DE7}" dt="2022-02-13T12:53:00.511" v="348" actId="22"/>
          <ac:spMkLst>
            <pc:docMk/>
            <pc:sldMk cId="1152622229" sldId="569"/>
            <ac:spMk id="5" creationId="{149A395E-84FB-4E0E-A6A6-74CFBAF08561}"/>
          </ac:spMkLst>
        </pc:spChg>
        <pc:spChg chg="add mod">
          <ac:chgData name="Thomas Stensitzki" userId="75cafe6b-2f2a-469b-85c4-eec3b9c972ba" providerId="ADAL" clId="{732483C3-CB0C-4598-9DB1-778FE3877DE7}" dt="2022-02-13T12:54:31.382" v="359" actId="11530"/>
          <ac:spMkLst>
            <pc:docMk/>
            <pc:sldMk cId="1152622229" sldId="569"/>
            <ac:spMk id="7" creationId="{75A56EB6-960B-4016-97A6-CA24652E2B73}"/>
          </ac:spMkLst>
        </pc:spChg>
        <pc:picChg chg="add mod">
          <ac:chgData name="Thomas Stensitzki" userId="75cafe6b-2f2a-469b-85c4-eec3b9c972ba" providerId="ADAL" clId="{732483C3-CB0C-4598-9DB1-778FE3877DE7}" dt="2022-02-13T12:53:37.056" v="352" actId="1440"/>
          <ac:picMkLst>
            <pc:docMk/>
            <pc:sldMk cId="1152622229" sldId="569"/>
            <ac:picMk id="1026" creationId="{17A553F8-26FB-43E5-A033-ACFB8F72AABF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640343721" sldId="569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487249929" sldId="570"/>
        </pc:sldMkLst>
      </pc:sldChg>
      <pc:sldChg chg="add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687430561" sldId="570"/>
        </pc:sldMkLst>
        <pc:spChg chg="mod">
          <ac:chgData name="Thomas Stensitzki" userId="75cafe6b-2f2a-469b-85c4-eec3b9c972ba" providerId="ADAL" clId="{732483C3-CB0C-4598-9DB1-778FE3877DE7}" dt="2022-02-13T12:59:30.721" v="463" actId="1076"/>
          <ac:spMkLst>
            <pc:docMk/>
            <pc:sldMk cId="1687430561" sldId="570"/>
            <ac:spMk id="2" creationId="{B65A418D-D640-48C7-A300-246643E23BDE}"/>
          </ac:spMkLst>
        </pc:spChg>
        <pc:spChg chg="mod">
          <ac:chgData name="Thomas Stensitzki" userId="75cafe6b-2f2a-469b-85c4-eec3b9c972ba" providerId="ADAL" clId="{732483C3-CB0C-4598-9DB1-778FE3877DE7}" dt="2022-02-13T12:59:15.099" v="460" actId="6549"/>
          <ac:spMkLst>
            <pc:docMk/>
            <pc:sldMk cId="1687430561" sldId="570"/>
            <ac:spMk id="3" creationId="{700F3494-0841-4002-904A-7AC9949D6AF0}"/>
          </ac:spMkLst>
        </pc:spChg>
        <pc:picChg chg="add mod">
          <ac:chgData name="Thomas Stensitzki" userId="75cafe6b-2f2a-469b-85c4-eec3b9c972ba" providerId="ADAL" clId="{732483C3-CB0C-4598-9DB1-778FE3877DE7}" dt="2022-02-13T12:59:44.152" v="465" actId="1440"/>
          <ac:picMkLst>
            <pc:docMk/>
            <pc:sldMk cId="1687430561" sldId="570"/>
            <ac:picMk id="2050" creationId="{0C202E6E-91EF-4C4D-9DF6-2046E7E2816F}"/>
          </ac:picMkLst>
        </pc:pic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3439814073" sldId="571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500137736" sldId="571"/>
        </pc:sldMkLst>
        <pc:spChg chg="mod">
          <ac:chgData name="Thomas Stensitzki" userId="75cafe6b-2f2a-469b-85c4-eec3b9c972ba" providerId="ADAL" clId="{732483C3-CB0C-4598-9DB1-778FE3877DE7}" dt="2022-02-13T13:01:25.016" v="476"/>
          <ac:spMkLst>
            <pc:docMk/>
            <pc:sldMk cId="3500137736" sldId="571"/>
            <ac:spMk id="2" creationId="{72018619-2CAF-432E-A6A8-ECD748C02E56}"/>
          </ac:spMkLst>
        </pc:spChg>
        <pc:spChg chg="mod">
          <ac:chgData name="Thomas Stensitzki" userId="75cafe6b-2f2a-469b-85c4-eec3b9c972ba" providerId="ADAL" clId="{732483C3-CB0C-4598-9DB1-778FE3877DE7}" dt="2022-02-13T13:02:16.429" v="477"/>
          <ac:spMkLst>
            <pc:docMk/>
            <pc:sldMk cId="3500137736" sldId="571"/>
            <ac:spMk id="3" creationId="{A4F1D448-84D0-4496-9C85-0BA3EE3C11D8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37:00.310" v="1735" actId="20577"/>
        <pc:sldMkLst>
          <pc:docMk/>
          <pc:sldMk cId="3650339848" sldId="572"/>
        </pc:sldMkLst>
        <pc:spChg chg="mod">
          <ac:chgData name="Thomas Stensitzki" userId="75cafe6b-2f2a-469b-85c4-eec3b9c972ba" providerId="ADAL" clId="{732483C3-CB0C-4598-9DB1-778FE3877DE7}" dt="2022-02-13T13:03:23.173" v="485"/>
          <ac:spMkLst>
            <pc:docMk/>
            <pc:sldMk cId="3650339848" sldId="572"/>
            <ac:spMk id="2" creationId="{4AF704F4-5793-49CA-9C72-9AB75DFEFCA3}"/>
          </ac:spMkLst>
        </pc:spChg>
        <pc:spChg chg="mod">
          <ac:chgData name="Thomas Stensitzki" userId="75cafe6b-2f2a-469b-85c4-eec3b9c972ba" providerId="ADAL" clId="{732483C3-CB0C-4598-9DB1-778FE3877DE7}" dt="2022-02-16T13:37:00.310" v="1735" actId="20577"/>
          <ac:spMkLst>
            <pc:docMk/>
            <pc:sldMk cId="3650339848" sldId="572"/>
            <ac:spMk id="3" creationId="{FB4F1D8E-EA0D-4E76-891B-10A0B7D3A069}"/>
          </ac:spMkLst>
        </pc:spChg>
      </pc:sldChg>
      <pc:sldChg chg="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856037473" sldId="57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38806011" sldId="573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013366872" sldId="573"/>
        </pc:sldMkLst>
        <pc:spChg chg="mod">
          <ac:chgData name="Thomas Stensitzki" userId="75cafe6b-2f2a-469b-85c4-eec3b9c972ba" providerId="ADAL" clId="{732483C3-CB0C-4598-9DB1-778FE3877DE7}" dt="2022-02-13T13:08:48.738" v="585"/>
          <ac:spMkLst>
            <pc:docMk/>
            <pc:sldMk cId="1013366872" sldId="573"/>
            <ac:spMk id="2" creationId="{529C4F4D-6397-41DA-944A-CF3D73EDBDF4}"/>
          </ac:spMkLst>
        </pc:spChg>
        <pc:spChg chg="del">
          <ac:chgData name="Thomas Stensitzki" userId="75cafe6b-2f2a-469b-85c4-eec3b9c972ba" providerId="ADAL" clId="{732483C3-CB0C-4598-9DB1-778FE3877DE7}" dt="2022-02-13T13:09:09.901" v="586" actId="478"/>
          <ac:spMkLst>
            <pc:docMk/>
            <pc:sldMk cId="1013366872" sldId="573"/>
            <ac:spMk id="3" creationId="{F5CBA397-74A1-4F37-8C68-56FA72B7281E}"/>
          </ac:spMkLst>
        </pc:spChg>
        <pc:spChg chg="add mod">
          <ac:chgData name="Thomas Stensitzki" userId="75cafe6b-2f2a-469b-85c4-eec3b9c972ba" providerId="ADAL" clId="{732483C3-CB0C-4598-9DB1-778FE3877DE7}" dt="2022-02-13T13:09:52.727" v="593" actId="14100"/>
          <ac:spMkLst>
            <pc:docMk/>
            <pc:sldMk cId="1013366872" sldId="573"/>
            <ac:spMk id="5" creationId="{AF2206FE-E125-4BB8-A4FB-6790C85E456D}"/>
          </ac:spMkLst>
        </pc:spChg>
        <pc:picChg chg="add mod">
          <ac:chgData name="Thomas Stensitzki" userId="75cafe6b-2f2a-469b-85c4-eec3b9c972ba" providerId="ADAL" clId="{732483C3-CB0C-4598-9DB1-778FE3877DE7}" dt="2022-02-13T13:09:29.785" v="590" actId="1440"/>
          <ac:picMkLst>
            <pc:docMk/>
            <pc:sldMk cId="1013366872" sldId="573"/>
            <ac:picMk id="3074" creationId="{D6F0604D-887C-4CCF-AD31-4C8A7DFFC46A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351629711" sldId="574"/>
        </pc:sldMkLst>
      </pc:sldChg>
      <pc:sldChg chg="addSp modSp new mod modTransition">
        <pc:chgData name="Thomas Stensitzki" userId="75cafe6b-2f2a-469b-85c4-eec3b9c972ba" providerId="ADAL" clId="{732483C3-CB0C-4598-9DB1-778FE3877DE7}" dt="2022-02-16T13:39:26.308" v="1796" actId="20577"/>
        <pc:sldMkLst>
          <pc:docMk/>
          <pc:sldMk cId="3064786489" sldId="574"/>
        </pc:sldMkLst>
        <pc:spChg chg="mod">
          <ac:chgData name="Thomas Stensitzki" userId="75cafe6b-2f2a-469b-85c4-eec3b9c972ba" providerId="ADAL" clId="{732483C3-CB0C-4598-9DB1-778FE3877DE7}" dt="2022-02-13T13:36:27.855" v="621"/>
          <ac:spMkLst>
            <pc:docMk/>
            <pc:sldMk cId="3064786489" sldId="574"/>
            <ac:spMk id="2" creationId="{FBC6064E-5EE8-453C-8B3F-2CD673C03B44}"/>
          </ac:spMkLst>
        </pc:spChg>
        <pc:spChg chg="mod">
          <ac:chgData name="Thomas Stensitzki" userId="75cafe6b-2f2a-469b-85c4-eec3b9c972ba" providerId="ADAL" clId="{732483C3-CB0C-4598-9DB1-778FE3877DE7}" dt="2022-02-16T13:39:26.308" v="1796" actId="20577"/>
          <ac:spMkLst>
            <pc:docMk/>
            <pc:sldMk cId="3064786489" sldId="574"/>
            <ac:spMk id="3" creationId="{E4843152-CFE7-423B-860D-D9674DAF34EE}"/>
          </ac:spMkLst>
        </pc:spChg>
        <pc:picChg chg="add mod">
          <ac:chgData name="Thomas Stensitzki" userId="75cafe6b-2f2a-469b-85c4-eec3b9c972ba" providerId="ADAL" clId="{732483C3-CB0C-4598-9DB1-778FE3877DE7}" dt="2022-02-16T13:39:02.539" v="1792" actId="1440"/>
          <ac:picMkLst>
            <pc:docMk/>
            <pc:sldMk cId="3064786489" sldId="574"/>
            <ac:picMk id="4098" creationId="{9E78F526-137A-4B35-A6B9-0E97739C21F4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82620437" sldId="575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59338283" sldId="575"/>
        </pc:sldMkLst>
        <pc:spChg chg="mod">
          <ac:chgData name="Thomas Stensitzki" userId="75cafe6b-2f2a-469b-85c4-eec3b9c972ba" providerId="ADAL" clId="{732483C3-CB0C-4598-9DB1-778FE3877DE7}" dt="2022-02-14T11:34:16.007" v="1269" actId="1035"/>
          <ac:spMkLst>
            <pc:docMk/>
            <pc:sldMk cId="2959338283" sldId="57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08:51:53" v="1204"/>
          <ac:spMkLst>
            <pc:docMk/>
            <pc:sldMk cId="2959338283" sldId="575"/>
            <ac:spMk id="5" creationId="{C24DACB5-1BEC-4C86-9652-BAFD8DE56FEF}"/>
          </ac:spMkLst>
        </pc:spChg>
      </pc:sldChg>
      <pc:sldChg chg="addSp delSp modSp new mod modTransition modAnim modNotesTx">
        <pc:chgData name="Thomas Stensitzki" userId="75cafe6b-2f2a-469b-85c4-eec3b9c972ba" providerId="ADAL" clId="{732483C3-CB0C-4598-9DB1-778FE3877DE7}" dt="2022-02-16T13:40:46.227" v="1802" actId="1076"/>
        <pc:sldMkLst>
          <pc:docMk/>
          <pc:sldMk cId="267886642" sldId="576"/>
        </pc:sldMkLst>
        <pc:spChg chg="mod">
          <ac:chgData name="Thomas Stensitzki" userId="75cafe6b-2f2a-469b-85c4-eec3b9c972ba" providerId="ADAL" clId="{732483C3-CB0C-4598-9DB1-778FE3877DE7}" dt="2022-02-13T13:38:41.418" v="651"/>
          <ac:spMkLst>
            <pc:docMk/>
            <pc:sldMk cId="267886642" sldId="576"/>
            <ac:spMk id="2" creationId="{89843AE1-87BD-4263-8527-5A5117F6CE06}"/>
          </ac:spMkLst>
        </pc:spChg>
        <pc:spChg chg="del">
          <ac:chgData name="Thomas Stensitzki" userId="75cafe6b-2f2a-469b-85c4-eec3b9c972ba" providerId="ADAL" clId="{732483C3-CB0C-4598-9DB1-778FE3877DE7}" dt="2022-02-13T13:39:03.050" v="653" actId="478"/>
          <ac:spMkLst>
            <pc:docMk/>
            <pc:sldMk cId="267886642" sldId="576"/>
            <ac:spMk id="3" creationId="{CE4850BA-55A8-4DFD-A73A-C49ADEA45D9E}"/>
          </ac:spMkLst>
        </pc:spChg>
        <pc:spChg chg="add mod">
          <ac:chgData name="Thomas Stensitzki" userId="75cafe6b-2f2a-469b-85c4-eec3b9c972ba" providerId="ADAL" clId="{732483C3-CB0C-4598-9DB1-778FE3877DE7}" dt="2022-02-16T13:40:36.290" v="1801" actId="14100"/>
          <ac:spMkLst>
            <pc:docMk/>
            <pc:sldMk cId="267886642" sldId="576"/>
            <ac:spMk id="5" creationId="{DB51CC4D-58A1-41A1-8B67-9B71EF6CFE7A}"/>
          </ac:spMkLst>
        </pc:spChg>
        <pc:picChg chg="add mod">
          <ac:chgData name="Thomas Stensitzki" userId="75cafe6b-2f2a-469b-85c4-eec3b9c972ba" providerId="ADAL" clId="{732483C3-CB0C-4598-9DB1-778FE3877DE7}" dt="2022-02-13T13:39:28.915" v="659" actId="1076"/>
          <ac:picMkLst>
            <pc:docMk/>
            <pc:sldMk cId="267886642" sldId="576"/>
            <ac:picMk id="5122" creationId="{341A99A4-FFA5-49A2-857B-71EDA6366F0A}"/>
          </ac:picMkLst>
        </pc:picChg>
        <pc:picChg chg="add mod">
          <ac:chgData name="Thomas Stensitzki" userId="75cafe6b-2f2a-469b-85c4-eec3b9c972ba" providerId="ADAL" clId="{732483C3-CB0C-4598-9DB1-778FE3877DE7}" dt="2022-02-16T13:40:46.227" v="1802" actId="1076"/>
          <ac:picMkLst>
            <pc:docMk/>
            <pc:sldMk cId="267886642" sldId="576"/>
            <ac:picMk id="5124" creationId="{6B04FE5D-029D-4028-BA72-74A013D5D499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228494520" sldId="576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011711741" sldId="577"/>
        </pc:sldMkLst>
      </pc:sldChg>
      <pc:sldChg chg="add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94268917" sldId="577"/>
        </pc:sldMkLst>
        <pc:spChg chg="mod">
          <ac:chgData name="Thomas Stensitzki" userId="75cafe6b-2f2a-469b-85c4-eec3b9c972ba" providerId="ADAL" clId="{732483C3-CB0C-4598-9DB1-778FE3877DE7}" dt="2022-02-13T13:40:44.909" v="666"/>
          <ac:spMkLst>
            <pc:docMk/>
            <pc:sldMk cId="3394268917" sldId="577"/>
            <ac:spMk id="2" creationId="{14E06E20-F5A8-4CF9-9629-C11ACC38DD5C}"/>
          </ac:spMkLst>
        </pc:spChg>
        <pc:spChg chg="mod">
          <ac:chgData name="Thomas Stensitzki" userId="75cafe6b-2f2a-469b-85c4-eec3b9c972ba" providerId="ADAL" clId="{732483C3-CB0C-4598-9DB1-778FE3877DE7}" dt="2022-02-13T13:45:13.531" v="718" actId="20577"/>
          <ac:spMkLst>
            <pc:docMk/>
            <pc:sldMk cId="3394268917" sldId="577"/>
            <ac:spMk id="3" creationId="{D3D386A5-5B5A-4243-89A1-011C243D89A4}"/>
          </ac:spMkLst>
        </pc:spChg>
        <pc:picChg chg="add mod">
          <ac:chgData name="Thomas Stensitzki" userId="75cafe6b-2f2a-469b-85c4-eec3b9c972ba" providerId="ADAL" clId="{732483C3-CB0C-4598-9DB1-778FE3877DE7}" dt="2022-02-13T13:41:00.137" v="669" actId="1440"/>
          <ac:picMkLst>
            <pc:docMk/>
            <pc:sldMk cId="3394268917" sldId="577"/>
            <ac:picMk id="6146" creationId="{1EF13E2D-2D5F-4BD3-A3ED-3805FD26C60A}"/>
          </ac:picMkLst>
        </pc:picChg>
        <pc:picChg chg="add mod">
          <ac:chgData name="Thomas Stensitzki" userId="75cafe6b-2f2a-469b-85c4-eec3b9c972ba" providerId="ADAL" clId="{732483C3-CB0C-4598-9DB1-778FE3877DE7}" dt="2022-02-13T13:41:53.514" v="675" actId="1440"/>
          <ac:picMkLst>
            <pc:docMk/>
            <pc:sldMk cId="3394268917" sldId="577"/>
            <ac:picMk id="6148" creationId="{62EBD371-2D59-4540-BD6F-91B4F6A6F34D}"/>
          </ac:picMkLst>
        </pc:picChg>
      </pc:sldChg>
      <pc:sldChg chg="addSp modSp new mod modTransition modAnim">
        <pc:chgData name="Thomas Stensitzki" userId="75cafe6b-2f2a-469b-85c4-eec3b9c972ba" providerId="ADAL" clId="{732483C3-CB0C-4598-9DB1-778FE3877DE7}" dt="2022-02-16T13:42:51.770" v="1821"/>
        <pc:sldMkLst>
          <pc:docMk/>
          <pc:sldMk cId="42815850" sldId="578"/>
        </pc:sldMkLst>
        <pc:spChg chg="mod">
          <ac:chgData name="Thomas Stensitzki" userId="75cafe6b-2f2a-469b-85c4-eec3b9c972ba" providerId="ADAL" clId="{732483C3-CB0C-4598-9DB1-778FE3877DE7}" dt="2022-02-13T13:46:01.694" v="722"/>
          <ac:spMkLst>
            <pc:docMk/>
            <pc:sldMk cId="42815850" sldId="578"/>
            <ac:spMk id="2" creationId="{F2BAC164-C67C-4CF6-8FEF-0A58F7C186FB}"/>
          </ac:spMkLst>
        </pc:spChg>
        <pc:spChg chg="mod">
          <ac:chgData name="Thomas Stensitzki" userId="75cafe6b-2f2a-469b-85c4-eec3b9c972ba" providerId="ADAL" clId="{732483C3-CB0C-4598-9DB1-778FE3877DE7}" dt="2022-02-13T13:47:40.594" v="918" actId="20577"/>
          <ac:spMkLst>
            <pc:docMk/>
            <pc:sldMk cId="42815850" sldId="578"/>
            <ac:spMk id="3" creationId="{61FAB764-0135-40E5-880E-B674B87488B2}"/>
          </ac:spMkLst>
        </pc:spChg>
        <pc:spChg chg="add mod">
          <ac:chgData name="Thomas Stensitzki" userId="75cafe6b-2f2a-469b-85c4-eec3b9c972ba" providerId="ADAL" clId="{732483C3-CB0C-4598-9DB1-778FE3877DE7}" dt="2022-02-16T13:42:20.013" v="1814" actId="1076"/>
          <ac:spMkLst>
            <pc:docMk/>
            <pc:sldMk cId="42815850" sldId="578"/>
            <ac:spMk id="6" creationId="{B07F98FC-3D39-4D44-B4B7-EE3809037F7F}"/>
          </ac:spMkLst>
        </pc:spChg>
        <pc:spChg chg="add mod">
          <ac:chgData name="Thomas Stensitzki" userId="75cafe6b-2f2a-469b-85c4-eec3b9c972ba" providerId="ADAL" clId="{732483C3-CB0C-4598-9DB1-778FE3877DE7}" dt="2022-02-16T13:42:42.406" v="1819" actId="14100"/>
          <ac:spMkLst>
            <pc:docMk/>
            <pc:sldMk cId="42815850" sldId="578"/>
            <ac:spMk id="7" creationId="{5CFD42B4-85AC-4C1D-9619-39E2A48AE104}"/>
          </ac:spMkLst>
        </pc:spChg>
        <pc:picChg chg="add mod">
          <ac:chgData name="Thomas Stensitzki" userId="75cafe6b-2f2a-469b-85c4-eec3b9c972ba" providerId="ADAL" clId="{732483C3-CB0C-4598-9DB1-778FE3877DE7}" dt="2022-02-16T13:42:15.053" v="1813" actId="1076"/>
          <ac:picMkLst>
            <pc:docMk/>
            <pc:sldMk cId="42815850" sldId="578"/>
            <ac:picMk id="7170" creationId="{05E65FA8-5D0A-43D3-A0DE-BB2312EB1910}"/>
          </ac:picMkLst>
        </pc:picChg>
        <pc:picChg chg="add mod">
          <ac:chgData name="Thomas Stensitzki" userId="75cafe6b-2f2a-469b-85c4-eec3b9c972ba" providerId="ADAL" clId="{732483C3-CB0C-4598-9DB1-778FE3877DE7}" dt="2022-02-16T13:42:24.405" v="1815" actId="1076"/>
          <ac:picMkLst>
            <pc:docMk/>
            <pc:sldMk cId="42815850" sldId="578"/>
            <ac:picMk id="7172" creationId="{91719DFD-3AFB-46AB-ADBC-A2DC13B65408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025581486" sldId="578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181657178" sldId="579"/>
        </pc:sldMkLst>
      </pc:sldChg>
      <pc:sldChg chg="modSp new del mod modTransition">
        <pc:chgData name="Thomas Stensitzki" userId="75cafe6b-2f2a-469b-85c4-eec3b9c972ba" providerId="ADAL" clId="{732483C3-CB0C-4598-9DB1-778FE3877DE7}" dt="2022-02-16T13:48:26.935" v="1849" actId="47"/>
        <pc:sldMkLst>
          <pc:docMk/>
          <pc:sldMk cId="3415779109" sldId="579"/>
        </pc:sldMkLst>
        <pc:spChg chg="mod">
          <ac:chgData name="Thomas Stensitzki" userId="75cafe6b-2f2a-469b-85c4-eec3b9c972ba" providerId="ADAL" clId="{732483C3-CB0C-4598-9DB1-778FE3877DE7}" dt="2022-02-13T13:50:42.335" v="929"/>
          <ac:spMkLst>
            <pc:docMk/>
            <pc:sldMk cId="3415779109" sldId="579"/>
            <ac:spMk id="2" creationId="{75150DFA-0036-42B2-B4B8-455E5CBE9AA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24323579" sldId="580"/>
        </pc:sldMkLst>
      </pc:sldChg>
      <pc:sldChg chg="modSp add mod ord modTransition modNotesTx">
        <pc:chgData name="Thomas Stensitzki" userId="75cafe6b-2f2a-469b-85c4-eec3b9c972ba" providerId="ADAL" clId="{732483C3-CB0C-4598-9DB1-778FE3877DE7}" dt="2022-02-16T13:52:25.024" v="1891" actId="6549"/>
        <pc:sldMkLst>
          <pc:docMk/>
          <pc:sldMk cId="1853019381" sldId="580"/>
        </pc:sldMkLst>
        <pc:spChg chg="mod">
          <ac:chgData name="Thomas Stensitzki" userId="75cafe6b-2f2a-469b-85c4-eec3b9c972ba" providerId="ADAL" clId="{732483C3-CB0C-4598-9DB1-778FE3877DE7}" dt="2022-02-16T13:50:53.819" v="1881" actId="1076"/>
          <ac:spMkLst>
            <pc:docMk/>
            <pc:sldMk cId="1853019381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36.032" v="1888" actId="20577"/>
          <ac:spMkLst>
            <pc:docMk/>
            <pc:sldMk cId="1853019381" sldId="580"/>
            <ac:spMk id="5" creationId="{C24DACB5-1BEC-4C86-9652-BAFD8DE56FEF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45:19.322" v="1829" actId="113"/>
        <pc:sldMkLst>
          <pc:docMk/>
          <pc:sldMk cId="2983071606" sldId="581"/>
        </pc:sldMkLst>
        <pc:spChg chg="mod">
          <ac:chgData name="Thomas Stensitzki" userId="75cafe6b-2f2a-469b-85c4-eec3b9c972ba" providerId="ADAL" clId="{732483C3-CB0C-4598-9DB1-778FE3877DE7}" dt="2022-02-13T13:54:02.519" v="936"/>
          <ac:spMkLst>
            <pc:docMk/>
            <pc:sldMk cId="2983071606" sldId="581"/>
            <ac:spMk id="2" creationId="{72A8CA07-04E5-4D86-AF4F-FD491A7FB84D}"/>
          </ac:spMkLst>
        </pc:spChg>
        <pc:spChg chg="mod">
          <ac:chgData name="Thomas Stensitzki" userId="75cafe6b-2f2a-469b-85c4-eec3b9c972ba" providerId="ADAL" clId="{732483C3-CB0C-4598-9DB1-778FE3877DE7}" dt="2022-02-16T13:45:19.322" v="1829" actId="113"/>
          <ac:spMkLst>
            <pc:docMk/>
            <pc:sldMk cId="2983071606" sldId="581"/>
            <ac:spMk id="3" creationId="{B13549D5-F412-4F7E-B7AA-30C47BE72C3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981601369" sldId="581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46:29.889" v="1837" actId="478"/>
        <pc:sldMkLst>
          <pc:docMk/>
          <pc:sldMk cId="170210111" sldId="582"/>
        </pc:sldMkLst>
        <pc:spChg chg="mod">
          <ac:chgData name="Thomas Stensitzki" userId="75cafe6b-2f2a-469b-85c4-eec3b9c972ba" providerId="ADAL" clId="{732483C3-CB0C-4598-9DB1-778FE3877DE7}" dt="2022-02-13T13:55:11.343" v="942"/>
          <ac:spMkLst>
            <pc:docMk/>
            <pc:sldMk cId="170210111" sldId="582"/>
            <ac:spMk id="2" creationId="{B81C7D31-11B7-43A6-9C01-962FDD5B52DF}"/>
          </ac:spMkLst>
        </pc:spChg>
        <pc:spChg chg="del">
          <ac:chgData name="Thomas Stensitzki" userId="75cafe6b-2f2a-469b-85c4-eec3b9c972ba" providerId="ADAL" clId="{732483C3-CB0C-4598-9DB1-778FE3877DE7}" dt="2022-02-13T13:55:20.235" v="943" actId="478"/>
          <ac:spMkLst>
            <pc:docMk/>
            <pc:sldMk cId="170210111" sldId="582"/>
            <ac:spMk id="3" creationId="{BD2460AC-2183-42D3-AE37-214A06B80137}"/>
          </ac:spMkLst>
        </pc:spChg>
        <pc:picChg chg="add mod">
          <ac:chgData name="Thomas Stensitzki" userId="75cafe6b-2f2a-469b-85c4-eec3b9c972ba" providerId="ADAL" clId="{732483C3-CB0C-4598-9DB1-778FE3877DE7}" dt="2022-02-16T13:46:19.643" v="1835" actId="1076"/>
          <ac:picMkLst>
            <pc:docMk/>
            <pc:sldMk cId="170210111" sldId="582"/>
            <ac:picMk id="8194" creationId="{AFD980FE-4282-4263-AD1E-4D6DAC9F98E5}"/>
          </ac:picMkLst>
        </pc:picChg>
        <pc:picChg chg="add del mod">
          <ac:chgData name="Thomas Stensitzki" userId="75cafe6b-2f2a-469b-85c4-eec3b9c972ba" providerId="ADAL" clId="{732483C3-CB0C-4598-9DB1-778FE3877DE7}" dt="2022-02-16T13:46:29.889" v="1837" actId="478"/>
          <ac:picMkLst>
            <pc:docMk/>
            <pc:sldMk cId="170210111" sldId="582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226521450" sldId="582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31042199" sldId="583"/>
        </pc:sldMkLst>
        <pc:spChg chg="mod">
          <ac:chgData name="Thomas Stensitzki" userId="75cafe6b-2f2a-469b-85c4-eec3b9c972ba" providerId="ADAL" clId="{732483C3-CB0C-4598-9DB1-778FE3877DE7}" dt="2022-02-14T08:39:15.570" v="1009" actId="20577"/>
          <ac:spMkLst>
            <pc:docMk/>
            <pc:sldMk cId="631042199" sldId="583"/>
            <ac:spMk id="2" creationId="{8621DF74-9799-499F-B39C-7DF69E310C72}"/>
          </ac:spMkLst>
        </pc:spChg>
        <pc:spChg chg="del">
          <ac:chgData name="Thomas Stensitzki" userId="75cafe6b-2f2a-469b-85c4-eec3b9c972ba" providerId="ADAL" clId="{732483C3-CB0C-4598-9DB1-778FE3877DE7}" dt="2022-02-14T08:40:00.259" v="1010" actId="478"/>
          <ac:spMkLst>
            <pc:docMk/>
            <pc:sldMk cId="631042199" sldId="583"/>
            <ac:spMk id="3" creationId="{6402D234-AEB1-469A-A530-6A48CDE43F77}"/>
          </ac:spMkLst>
        </pc:spChg>
        <pc:picChg chg="add mod">
          <ac:chgData name="Thomas Stensitzki" userId="75cafe6b-2f2a-469b-85c4-eec3b9c972ba" providerId="ADAL" clId="{732483C3-CB0C-4598-9DB1-778FE3877DE7}" dt="2022-02-14T08:41:56.182" v="1018" actId="1440"/>
          <ac:picMkLst>
            <pc:docMk/>
            <pc:sldMk cId="631042199" sldId="583"/>
            <ac:picMk id="5" creationId="{99B6819A-BEB1-4C2A-8907-9147194D4C88}"/>
          </ac:picMkLst>
        </pc:picChg>
        <pc:picChg chg="add mod">
          <ac:chgData name="Thomas Stensitzki" userId="75cafe6b-2f2a-469b-85c4-eec3b9c972ba" providerId="ADAL" clId="{732483C3-CB0C-4598-9DB1-778FE3877DE7}" dt="2022-02-14T08:41:50.768" v="1017" actId="1440"/>
          <ac:picMkLst>
            <pc:docMk/>
            <pc:sldMk cId="631042199" sldId="583"/>
            <ac:picMk id="7" creationId="{F53CE288-98CF-4C30-AB19-942EAB56FB1E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960845148" sldId="583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20922638" sldId="584"/>
        </pc:sldMkLst>
        <pc:spChg chg="mod">
          <ac:chgData name="Thomas Stensitzki" userId="75cafe6b-2f2a-469b-85c4-eec3b9c972ba" providerId="ADAL" clId="{732483C3-CB0C-4598-9DB1-778FE3877DE7}" dt="2022-02-14T08:45:31.792" v="1095" actId="20577"/>
          <ac:spMkLst>
            <pc:docMk/>
            <pc:sldMk cId="120922638" sldId="584"/>
            <ac:spMk id="2" creationId="{C556861E-5551-4B01-B48C-2D4520DE757F}"/>
          </ac:spMkLst>
        </pc:spChg>
        <pc:spChg chg="del">
          <ac:chgData name="Thomas Stensitzki" userId="75cafe6b-2f2a-469b-85c4-eec3b9c972ba" providerId="ADAL" clId="{732483C3-CB0C-4598-9DB1-778FE3877DE7}" dt="2022-02-14T08:43:58.338" v="1085" actId="478"/>
          <ac:spMkLst>
            <pc:docMk/>
            <pc:sldMk cId="120922638" sldId="584"/>
            <ac:spMk id="3" creationId="{75679EB0-F1DE-44FA-9D9F-82590011543F}"/>
          </ac:spMkLst>
        </pc:spChg>
        <pc:picChg chg="add mod">
          <ac:chgData name="Thomas Stensitzki" userId="75cafe6b-2f2a-469b-85c4-eec3b9c972ba" providerId="ADAL" clId="{732483C3-CB0C-4598-9DB1-778FE3877DE7}" dt="2022-02-14T08:44:17.418" v="1089" actId="1440"/>
          <ac:picMkLst>
            <pc:docMk/>
            <pc:sldMk cId="120922638" sldId="584"/>
            <ac:picMk id="1026" creationId="{46C8CDFE-B590-4228-9496-3CF0F67428E5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871808218" sldId="58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0834030" sldId="585"/>
        </pc:sldMkLst>
      </pc:sldChg>
      <pc:sldChg chg="addSp delSp 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569684178" sldId="585"/>
        </pc:sldMkLst>
        <pc:spChg chg="mod">
          <ac:chgData name="Thomas Stensitzki" userId="75cafe6b-2f2a-469b-85c4-eec3b9c972ba" providerId="ADAL" clId="{732483C3-CB0C-4598-9DB1-778FE3877DE7}" dt="2022-02-14T08:45:28.467" v="1094" actId="20577"/>
          <ac:spMkLst>
            <pc:docMk/>
            <pc:sldMk cId="569684178" sldId="585"/>
            <ac:spMk id="2" creationId="{C556861E-5551-4B01-B48C-2D4520DE757F}"/>
          </ac:spMkLst>
        </pc:spChg>
        <pc:spChg chg="add del">
          <ac:chgData name="Thomas Stensitzki" userId="75cafe6b-2f2a-469b-85c4-eec3b9c972ba" providerId="ADAL" clId="{732483C3-CB0C-4598-9DB1-778FE3877DE7}" dt="2022-02-14T08:45:41.811" v="1096" actId="478"/>
          <ac:spMkLst>
            <pc:docMk/>
            <pc:sldMk cId="569684178" sldId="585"/>
            <ac:spMk id="5" creationId="{996F64F6-989D-4382-A713-6B60A4389175}"/>
          </ac:spMkLst>
        </pc:spChg>
        <pc:picChg chg="del">
          <ac:chgData name="Thomas Stensitzki" userId="75cafe6b-2f2a-469b-85c4-eec3b9c972ba" providerId="ADAL" clId="{732483C3-CB0C-4598-9DB1-778FE3877DE7}" dt="2022-02-14T08:45:22.503" v="1092" actId="478"/>
          <ac:picMkLst>
            <pc:docMk/>
            <pc:sldMk cId="569684178" sldId="585"/>
            <ac:picMk id="1026" creationId="{46C8CDFE-B590-4228-9496-3CF0F67428E5}"/>
          </ac:picMkLst>
        </pc:picChg>
        <pc:picChg chg="add mod">
          <ac:chgData name="Thomas Stensitzki" userId="75cafe6b-2f2a-469b-85c4-eec3b9c972ba" providerId="ADAL" clId="{732483C3-CB0C-4598-9DB1-778FE3877DE7}" dt="2022-02-14T08:46:00.363" v="1100" actId="1440"/>
          <ac:picMkLst>
            <pc:docMk/>
            <pc:sldMk cId="569684178" sldId="585"/>
            <ac:picMk id="2050" creationId="{CF5F3097-2597-47E3-91E5-2547F725485D}"/>
          </ac:picMkLst>
        </pc:picChg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92638827" sldId="586"/>
        </pc:sldMkLst>
        <pc:spChg chg="mod">
          <ac:chgData name="Thomas Stensitzki" userId="75cafe6b-2f2a-469b-85c4-eec3b9c972ba" providerId="ADAL" clId="{732483C3-CB0C-4598-9DB1-778FE3877DE7}" dt="2022-02-14T08:46:41.937" v="1104"/>
          <ac:spMkLst>
            <pc:docMk/>
            <pc:sldMk cId="2892638827" sldId="586"/>
            <ac:spMk id="2" creationId="{0732E4C7-AEAA-441F-9A7C-589775E8D0DB}"/>
          </ac:spMkLst>
        </pc:spChg>
        <pc:spChg chg="del">
          <ac:chgData name="Thomas Stensitzki" userId="75cafe6b-2f2a-469b-85c4-eec3b9c972ba" providerId="ADAL" clId="{732483C3-CB0C-4598-9DB1-778FE3877DE7}" dt="2022-02-14T08:46:50.525" v="1105" actId="478"/>
          <ac:spMkLst>
            <pc:docMk/>
            <pc:sldMk cId="2892638827" sldId="586"/>
            <ac:spMk id="3" creationId="{6536894C-3936-43E3-935A-BF4E445D1CD6}"/>
          </ac:spMkLst>
        </pc:spChg>
        <pc:picChg chg="add mod">
          <ac:chgData name="Thomas Stensitzki" userId="75cafe6b-2f2a-469b-85c4-eec3b9c972ba" providerId="ADAL" clId="{732483C3-CB0C-4598-9DB1-778FE3877DE7}" dt="2022-02-14T08:47:03.180" v="1109" actId="1440"/>
          <ac:picMkLst>
            <pc:docMk/>
            <pc:sldMk cId="2892638827" sldId="586"/>
            <ac:picMk id="3074" creationId="{CC6BD41E-A67C-4B3F-964F-1E9A4F483B83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96191333" sldId="586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952964549" sldId="587"/>
        </pc:sldMkLst>
        <pc:spChg chg="mod">
          <ac:chgData name="Thomas Stensitzki" userId="75cafe6b-2f2a-469b-85c4-eec3b9c972ba" providerId="ADAL" clId="{732483C3-CB0C-4598-9DB1-778FE3877DE7}" dt="2022-02-14T08:47:57.443" v="1113"/>
          <ac:spMkLst>
            <pc:docMk/>
            <pc:sldMk cId="952964549" sldId="587"/>
            <ac:spMk id="2" creationId="{0BA423E4-B806-433B-B319-3501C2828674}"/>
          </ac:spMkLst>
        </pc:spChg>
        <pc:spChg chg="mod">
          <ac:chgData name="Thomas Stensitzki" userId="75cafe6b-2f2a-469b-85c4-eec3b9c972ba" providerId="ADAL" clId="{732483C3-CB0C-4598-9DB1-778FE3877DE7}" dt="2022-02-14T08:50:33.820" v="1202" actId="113"/>
          <ac:spMkLst>
            <pc:docMk/>
            <pc:sldMk cId="952964549" sldId="587"/>
            <ac:spMk id="3" creationId="{892C9CFD-0555-461F-815C-7E869A6C691E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386111181" sldId="587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88514375" sldId="588"/>
        </pc:sldMkLst>
      </pc:sldChg>
      <pc:sldChg chg="addSp delSp modSp new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831261343" sldId="588"/>
        </pc:sldMkLst>
        <pc:spChg chg="mod">
          <ac:chgData name="Thomas Stensitzki" userId="75cafe6b-2f2a-469b-85c4-eec3b9c972ba" providerId="ADAL" clId="{732483C3-CB0C-4598-9DB1-778FE3877DE7}" dt="2022-02-14T08:52:01.971" v="1206"/>
          <ac:spMkLst>
            <pc:docMk/>
            <pc:sldMk cId="3831261343" sldId="588"/>
            <ac:spMk id="2" creationId="{AFA186E7-342C-499B-8453-9DD1AB1CA7F2}"/>
          </ac:spMkLst>
        </pc:spChg>
        <pc:spChg chg="del">
          <ac:chgData name="Thomas Stensitzki" userId="75cafe6b-2f2a-469b-85c4-eec3b9c972ba" providerId="ADAL" clId="{732483C3-CB0C-4598-9DB1-778FE3877DE7}" dt="2022-02-14T08:52:45.479" v="1209" actId="478"/>
          <ac:spMkLst>
            <pc:docMk/>
            <pc:sldMk cId="3831261343" sldId="588"/>
            <ac:spMk id="3" creationId="{7CD1371E-9B9E-43E9-8A5C-BF619989D07A}"/>
          </ac:spMkLst>
        </pc:spChg>
        <pc:picChg chg="add mod">
          <ac:chgData name="Thomas Stensitzki" userId="75cafe6b-2f2a-469b-85c4-eec3b9c972ba" providerId="ADAL" clId="{732483C3-CB0C-4598-9DB1-778FE3877DE7}" dt="2022-02-14T08:53:04.155" v="1213" actId="1440"/>
          <ac:picMkLst>
            <pc:docMk/>
            <pc:sldMk cId="3831261343" sldId="588"/>
            <ac:picMk id="4098" creationId="{A56F61E1-0F52-421E-822A-077CF6137CD6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790374027" sldId="589"/>
        </pc:sldMkLst>
      </pc:sldChg>
      <pc:sldChg chg="addSp delSp modSp ad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95303455" sldId="589"/>
        </pc:sldMkLst>
        <pc:picChg chg="del">
          <ac:chgData name="Thomas Stensitzki" userId="75cafe6b-2f2a-469b-85c4-eec3b9c972ba" providerId="ADAL" clId="{732483C3-CB0C-4598-9DB1-778FE3877DE7}" dt="2022-02-14T08:53:49.819" v="1221" actId="478"/>
          <ac:picMkLst>
            <pc:docMk/>
            <pc:sldMk cId="3795303455" sldId="589"/>
            <ac:picMk id="4098" creationId="{A56F61E1-0F52-421E-822A-077CF6137CD6}"/>
          </ac:picMkLst>
        </pc:picChg>
        <pc:picChg chg="add mod">
          <ac:chgData name="Thomas Stensitzki" userId="75cafe6b-2f2a-469b-85c4-eec3b9c972ba" providerId="ADAL" clId="{732483C3-CB0C-4598-9DB1-778FE3877DE7}" dt="2022-02-14T08:53:48.198" v="1220" actId="167"/>
          <ac:picMkLst>
            <pc:docMk/>
            <pc:sldMk cId="3795303455" sldId="589"/>
            <ac:picMk id="5122" creationId="{02D9EB72-CBDA-4744-ADBB-77E709AAC7CB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18908708" sldId="590"/>
        </pc:sldMkLst>
      </pc:sldChg>
      <pc:sldChg chg="addSp delSp modSp ad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073320387" sldId="590"/>
        </pc:sldMkLst>
        <pc:picChg chg="add del">
          <ac:chgData name="Thomas Stensitzki" userId="75cafe6b-2f2a-469b-85c4-eec3b9c972ba" providerId="ADAL" clId="{732483C3-CB0C-4598-9DB1-778FE3877DE7}" dt="2022-02-14T08:54:42.380" v="1234" actId="478"/>
          <ac:picMkLst>
            <pc:docMk/>
            <pc:sldMk cId="3073320387" sldId="590"/>
            <ac:picMk id="5122" creationId="{02D9EB72-CBDA-4744-ADBB-77E709AAC7CB}"/>
          </ac:picMkLst>
        </pc:picChg>
        <pc:picChg chg="add del mod">
          <ac:chgData name="Thomas Stensitzki" userId="75cafe6b-2f2a-469b-85c4-eec3b9c972ba" providerId="ADAL" clId="{732483C3-CB0C-4598-9DB1-778FE3877DE7}" dt="2022-02-14T08:54:38.423" v="1233" actId="478"/>
          <ac:picMkLst>
            <pc:docMk/>
            <pc:sldMk cId="3073320387" sldId="590"/>
            <ac:picMk id="6146" creationId="{7DA09ABE-1DAB-4892-98B2-DA9E7FCC8947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54032179" sldId="591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76688735" sldId="591"/>
        </pc:sldMkLst>
        <pc:spChg chg="mod">
          <ac:chgData name="Thomas Stensitzki" userId="75cafe6b-2f2a-469b-85c4-eec3b9c972ba" providerId="ADAL" clId="{732483C3-CB0C-4598-9DB1-778FE3877DE7}" dt="2022-02-14T11:34:35.895" v="1298" actId="1036"/>
          <ac:spMkLst>
            <pc:docMk/>
            <pc:sldMk cId="3676688735" sldId="591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99287501" sldId="592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60764139" sldId="592"/>
        </pc:sldMkLst>
        <pc:spChg chg="mod">
          <ac:chgData name="Thomas Stensitzki" userId="75cafe6b-2f2a-469b-85c4-eec3b9c972ba" providerId="ADAL" clId="{732483C3-CB0C-4598-9DB1-778FE3877DE7}" dt="2022-02-14T11:34:50.597" v="1329" actId="1036"/>
          <ac:spMkLst>
            <pc:docMk/>
            <pc:sldMk cId="3760764139" sldId="592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6933282" sldId="593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160737551" sldId="593"/>
        </pc:sldMkLst>
        <pc:spChg chg="mod">
          <ac:chgData name="Thomas Stensitzki" userId="75cafe6b-2f2a-469b-85c4-eec3b9c972ba" providerId="ADAL" clId="{732483C3-CB0C-4598-9DB1-778FE3877DE7}" dt="2022-02-14T11:35:06.916" v="1387" actId="1036"/>
          <ac:spMkLst>
            <pc:docMk/>
            <pc:sldMk cId="1160737551" sldId="593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58708233" sldId="594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20025916" sldId="594"/>
        </pc:sldMkLst>
        <pc:spChg chg="mod">
          <ac:chgData name="Thomas Stensitzki" userId="75cafe6b-2f2a-469b-85c4-eec3b9c972ba" providerId="ADAL" clId="{732483C3-CB0C-4598-9DB1-778FE3877DE7}" dt="2022-02-14T11:35:50.809" v="1434" actId="14100"/>
          <ac:spMkLst>
            <pc:docMk/>
            <pc:sldMk cId="3620025916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43482533" sldId="595"/>
        </pc:sldMkLst>
        <pc:spChg chg="mod">
          <ac:chgData name="Thomas Stensitzki" userId="75cafe6b-2f2a-469b-85c4-eec3b9c972ba" providerId="ADAL" clId="{732483C3-CB0C-4598-9DB1-778FE3877DE7}" dt="2022-02-14T11:36:22.623" v="1511" actId="1035"/>
          <ac:spMkLst>
            <pc:docMk/>
            <pc:sldMk cId="2243482533" sldId="59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220276594" sldId="59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052203246" sldId="596"/>
        </pc:sldMkLst>
      </pc:sldChg>
      <pc:sldChg chg="add del">
        <pc:chgData name="Thomas Stensitzki" userId="75cafe6b-2f2a-469b-85c4-eec3b9c972ba" providerId="ADAL" clId="{732483C3-CB0C-4598-9DB1-778FE3877DE7}" dt="2022-02-14T11:36:33.085" v="1513"/>
        <pc:sldMkLst>
          <pc:docMk/>
          <pc:sldMk cId="1369410492" sldId="596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273231213" sldId="596"/>
        </pc:sldMkLst>
        <pc:spChg chg="mod">
          <ac:chgData name="Thomas Stensitzki" userId="75cafe6b-2f2a-469b-85c4-eec3b9c972ba" providerId="ADAL" clId="{732483C3-CB0C-4598-9DB1-778FE3877DE7}" dt="2022-02-14T11:36:49.142" v="1557" actId="1035"/>
          <ac:spMkLst>
            <pc:docMk/>
            <pc:sldMk cId="3273231213" sldId="596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73976506" sldId="597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46966063" sldId="597"/>
        </pc:sldMkLst>
        <pc:spChg chg="mod">
          <ac:chgData name="Thomas Stensitzki" userId="75cafe6b-2f2a-469b-85c4-eec3b9c972ba" providerId="ADAL" clId="{732483C3-CB0C-4598-9DB1-778FE3877DE7}" dt="2022-02-14T11:37:06.350" v="1587" actId="1036"/>
          <ac:spMkLst>
            <pc:docMk/>
            <pc:sldMk cId="3646966063" sldId="59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1359738840" sldId="598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538300061" sldId="598"/>
        </pc:sldMkLst>
        <pc:spChg chg="mod">
          <ac:chgData name="Thomas Stensitzki" userId="75cafe6b-2f2a-469b-85c4-eec3b9c972ba" providerId="ADAL" clId="{732483C3-CB0C-4598-9DB1-778FE3877DE7}" dt="2022-02-14T11:37:21.695" v="1596" actId="1035"/>
          <ac:spMkLst>
            <pc:docMk/>
            <pc:sldMk cId="2538300061" sldId="598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497042959" sldId="599"/>
        </pc:sldMkLst>
      </pc:sldChg>
      <pc:sldChg chg="modSp add mod ord">
        <pc:chgData name="Thomas Stensitzki" userId="75cafe6b-2f2a-469b-85c4-eec3b9c972ba" providerId="ADAL" clId="{732483C3-CB0C-4598-9DB1-778FE3877DE7}" dt="2022-02-16T13:43:10.358" v="1825" actId="1076"/>
        <pc:sldMkLst>
          <pc:docMk/>
          <pc:sldMk cId="2905309205" sldId="599"/>
        </pc:sldMkLst>
        <pc:spChg chg="mod">
          <ac:chgData name="Thomas Stensitzki" userId="75cafe6b-2f2a-469b-85c4-eec3b9c972ba" providerId="ADAL" clId="{732483C3-CB0C-4598-9DB1-778FE3877DE7}" dt="2022-02-16T13:43:10.358" v="1825" actId="1076"/>
          <ac:spMkLst>
            <pc:docMk/>
            <pc:sldMk cId="2905309205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5:36.823" v="1833" actId="1076"/>
        <pc:sldMkLst>
          <pc:docMk/>
          <pc:sldMk cId="2549681173" sldId="600"/>
        </pc:sldMkLst>
        <pc:spChg chg="mod">
          <ac:chgData name="Thomas Stensitzki" userId="75cafe6b-2f2a-469b-85c4-eec3b9c972ba" providerId="ADAL" clId="{732483C3-CB0C-4598-9DB1-778FE3877DE7}" dt="2022-02-16T13:45:36.823" v="1833" actId="1076"/>
          <ac:spMkLst>
            <pc:docMk/>
            <pc:sldMk cId="2549681173" sldId="600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647128677" sldId="600"/>
        </pc:sldMkLst>
      </pc:sldChg>
      <pc:sldChg chg="delSp modSp add">
        <pc:chgData name="Thomas Stensitzki" userId="75cafe6b-2f2a-469b-85c4-eec3b9c972ba" providerId="ADAL" clId="{732483C3-CB0C-4598-9DB1-778FE3877DE7}" dt="2022-02-16T13:46:44.696" v="1839" actId="1076"/>
        <pc:sldMkLst>
          <pc:docMk/>
          <pc:sldMk cId="1353242244" sldId="601"/>
        </pc:sldMkLst>
        <pc:picChg chg="del">
          <ac:chgData name="Thomas Stensitzki" userId="75cafe6b-2f2a-469b-85c4-eec3b9c972ba" providerId="ADAL" clId="{732483C3-CB0C-4598-9DB1-778FE3877DE7}" dt="2022-02-16T13:46:33.100" v="1838" actId="478"/>
          <ac:picMkLst>
            <pc:docMk/>
            <pc:sldMk cId="1353242244" sldId="601"/>
            <ac:picMk id="8194" creationId="{AFD980FE-4282-4263-AD1E-4D6DAC9F98E5}"/>
          </ac:picMkLst>
        </pc:picChg>
        <pc:picChg chg="mod">
          <ac:chgData name="Thomas Stensitzki" userId="75cafe6b-2f2a-469b-85c4-eec3b9c972ba" providerId="ADAL" clId="{732483C3-CB0C-4598-9DB1-778FE3877DE7}" dt="2022-02-16T13:46:44.696" v="1839" actId="1076"/>
          <ac:picMkLst>
            <pc:docMk/>
            <pc:sldMk cId="1353242244" sldId="601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742369230" sldId="601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525318874" sldId="602"/>
        </pc:sldMkLst>
      </pc:sldChg>
      <pc:sldChg chg="modSp add mod ord">
        <pc:chgData name="Thomas Stensitzki" userId="75cafe6b-2f2a-469b-85c4-eec3b9c972ba" providerId="ADAL" clId="{732483C3-CB0C-4598-9DB1-778FE3877DE7}" dt="2022-02-16T13:47:16.871" v="1843" actId="1076"/>
        <pc:sldMkLst>
          <pc:docMk/>
          <pc:sldMk cId="1032519195" sldId="602"/>
        </pc:sldMkLst>
        <pc:spChg chg="mod">
          <ac:chgData name="Thomas Stensitzki" userId="75cafe6b-2f2a-469b-85c4-eec3b9c972ba" providerId="ADAL" clId="{732483C3-CB0C-4598-9DB1-778FE3877DE7}" dt="2022-02-16T13:47:16.871" v="1843" actId="1076"/>
          <ac:spMkLst>
            <pc:docMk/>
            <pc:sldMk cId="1032519195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7:31.127" v="1847" actId="1076"/>
        <pc:sldMkLst>
          <pc:docMk/>
          <pc:sldMk cId="167954962" sldId="603"/>
        </pc:sldMkLst>
        <pc:spChg chg="mod">
          <ac:chgData name="Thomas Stensitzki" userId="75cafe6b-2f2a-469b-85c4-eec3b9c972ba" providerId="ADAL" clId="{732483C3-CB0C-4598-9DB1-778FE3877DE7}" dt="2022-02-16T13:47:31.127" v="1847" actId="1076"/>
          <ac:spMkLst>
            <pc:docMk/>
            <pc:sldMk cId="167954962" sldId="603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145302730" sldId="603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66632333" sldId="604"/>
        </pc:sldMkLst>
      </pc:sldChg>
      <pc:sldChg chg="modSp add mod ord modNotesTx">
        <pc:chgData name="Thomas Stensitzki" userId="75cafe6b-2f2a-469b-85c4-eec3b9c972ba" providerId="ADAL" clId="{732483C3-CB0C-4598-9DB1-778FE3877DE7}" dt="2022-02-16T13:52:44.405" v="1894" actId="6549"/>
        <pc:sldMkLst>
          <pc:docMk/>
          <pc:sldMk cId="1319860976" sldId="604"/>
        </pc:sldMkLst>
        <pc:spChg chg="mod">
          <ac:chgData name="Thomas Stensitzki" userId="75cafe6b-2f2a-469b-85c4-eec3b9c972ba" providerId="ADAL" clId="{732483C3-CB0C-4598-9DB1-778FE3877DE7}" dt="2022-02-16T13:49:21.649" v="1861" actId="1076"/>
          <ac:spMkLst>
            <pc:docMk/>
            <pc:sldMk cId="1319860976" sldId="6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9:39.605" v="1865" actId="1076"/>
        <pc:sldMkLst>
          <pc:docMk/>
          <pc:sldMk cId="960196194" sldId="605"/>
        </pc:sldMkLst>
        <pc:spChg chg="mod">
          <ac:chgData name="Thomas Stensitzki" userId="75cafe6b-2f2a-469b-85c4-eec3b9c972ba" providerId="ADAL" clId="{732483C3-CB0C-4598-9DB1-778FE3877DE7}" dt="2022-02-16T13:49:39.605" v="1865" actId="1076"/>
          <ac:spMkLst>
            <pc:docMk/>
            <pc:sldMk cId="960196194" sldId="605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150546359" sldId="605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386028982" sldId="606"/>
        </pc:sldMkLst>
      </pc:sldChg>
      <pc:sldChg chg="modSp add mod modNotesTx">
        <pc:chgData name="Thomas Stensitzki" userId="75cafe6b-2f2a-469b-85c4-eec3b9c972ba" providerId="ADAL" clId="{732483C3-CB0C-4598-9DB1-778FE3877DE7}" dt="2022-02-16T13:52:37.340" v="1893" actId="6549"/>
        <pc:sldMkLst>
          <pc:docMk/>
          <pc:sldMk cId="2615993417" sldId="606"/>
        </pc:sldMkLst>
        <pc:spChg chg="mod">
          <ac:chgData name="Thomas Stensitzki" userId="75cafe6b-2f2a-469b-85c4-eec3b9c972ba" providerId="ADAL" clId="{732483C3-CB0C-4598-9DB1-778FE3877DE7}" dt="2022-02-16T13:49:48.290" v="1867" actId="1076"/>
          <ac:spMkLst>
            <pc:docMk/>
            <pc:sldMk cId="2615993417" sldId="606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732483C3-CB0C-4598-9DB1-778FE3877DE7}" dt="2022-02-16T13:52:30.502" v="1892" actId="6549"/>
        <pc:sldMkLst>
          <pc:docMk/>
          <pc:sldMk cId="850732423" sldId="607"/>
        </pc:sldMkLst>
        <pc:spChg chg="mod">
          <ac:chgData name="Thomas Stensitzki" userId="75cafe6b-2f2a-469b-85c4-eec3b9c972ba" providerId="ADAL" clId="{732483C3-CB0C-4598-9DB1-778FE3877DE7}" dt="2022-02-16T13:50:05.937" v="1872" actId="14100"/>
          <ac:spMkLst>
            <pc:docMk/>
            <pc:sldMk cId="850732423" sldId="607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597390730" sldId="607"/>
        </pc:sldMkLst>
      </pc:sldChg>
      <pc:sldChg chg="modSp add mod ord modNotesTx">
        <pc:chgData name="Thomas Stensitzki" userId="75cafe6b-2f2a-469b-85c4-eec3b9c972ba" providerId="ADAL" clId="{732483C3-CB0C-4598-9DB1-778FE3877DE7}" dt="2022-02-16T13:52:21.814" v="1890" actId="6549"/>
        <pc:sldMkLst>
          <pc:docMk/>
          <pc:sldMk cId="2141078485" sldId="608"/>
        </pc:sldMkLst>
        <pc:spChg chg="mod">
          <ac:chgData name="Thomas Stensitzki" userId="75cafe6b-2f2a-469b-85c4-eec3b9c972ba" providerId="ADAL" clId="{732483C3-CB0C-4598-9DB1-778FE3877DE7}" dt="2022-02-16T13:50:30.509" v="1878" actId="1076"/>
          <ac:spMkLst>
            <pc:docMk/>
            <pc:sldMk cId="2141078485" sldId="6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732483C3-CB0C-4598-9DB1-778FE3877DE7}" dt="2022-02-16T13:50:24.012" v="1876" actId="47"/>
        <pc:sldMkLst>
          <pc:docMk/>
          <pc:sldMk cId="3573072322" sldId="608"/>
        </pc:sldMkLst>
      </pc:sldChg>
      <pc:sldChg chg="modSp add mod modNotesTx">
        <pc:chgData name="Thomas Stensitzki" userId="75cafe6b-2f2a-469b-85c4-eec3b9c972ba" providerId="ADAL" clId="{732483C3-CB0C-4598-9DB1-778FE3877DE7}" dt="2022-02-16T13:52:16.543" v="1889" actId="6549"/>
        <pc:sldMkLst>
          <pc:docMk/>
          <pc:sldMk cId="2216310711" sldId="609"/>
        </pc:sldMkLst>
        <pc:spChg chg="mod">
          <ac:chgData name="Thomas Stensitzki" userId="75cafe6b-2f2a-469b-85c4-eec3b9c972ba" providerId="ADAL" clId="{732483C3-CB0C-4598-9DB1-778FE3877DE7}" dt="2022-02-16T13:51:18.467" v="1884" actId="14100"/>
          <ac:spMkLst>
            <pc:docMk/>
            <pc:sldMk cId="2216310711" sldId="609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26.012" v="1886" actId="20577"/>
          <ac:spMkLst>
            <pc:docMk/>
            <pc:sldMk cId="2216310711" sldId="6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05.745" v="1897" actId="1076"/>
        <pc:sldMkLst>
          <pc:docMk/>
          <pc:sldMk cId="52005476" sldId="610"/>
        </pc:sldMkLst>
        <pc:spChg chg="mod">
          <ac:chgData name="Thomas Stensitzki" userId="75cafe6b-2f2a-469b-85c4-eec3b9c972ba" providerId="ADAL" clId="{732483C3-CB0C-4598-9DB1-778FE3877DE7}" dt="2022-02-16T13:53:05.745" v="1897" actId="1076"/>
          <ac:spMkLst>
            <pc:docMk/>
            <pc:sldMk cId="52005476" sldId="61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21.334" v="1900" actId="14100"/>
        <pc:sldMkLst>
          <pc:docMk/>
          <pc:sldMk cId="724457052" sldId="611"/>
        </pc:sldMkLst>
        <pc:spChg chg="mod">
          <ac:chgData name="Thomas Stensitzki" userId="75cafe6b-2f2a-469b-85c4-eec3b9c972ba" providerId="ADAL" clId="{732483C3-CB0C-4598-9DB1-778FE3877DE7}" dt="2022-02-16T13:53:21.334" v="1900" actId="14100"/>
          <ac:spMkLst>
            <pc:docMk/>
            <pc:sldMk cId="724457052" sldId="6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3:40.903" v="1905" actId="14100"/>
        <pc:sldMkLst>
          <pc:docMk/>
          <pc:sldMk cId="1451652416" sldId="612"/>
        </pc:sldMkLst>
        <pc:spChg chg="mod">
          <ac:chgData name="Thomas Stensitzki" userId="75cafe6b-2f2a-469b-85c4-eec3b9c972ba" providerId="ADAL" clId="{732483C3-CB0C-4598-9DB1-778FE3877DE7}" dt="2022-02-16T13:53:40.903" v="1905" actId="14100"/>
          <ac:spMkLst>
            <pc:docMk/>
            <pc:sldMk cId="1451652416" sldId="6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4:02.279" v="1911" actId="1076"/>
        <pc:sldMkLst>
          <pc:docMk/>
          <pc:sldMk cId="1471743522" sldId="613"/>
        </pc:sldMkLst>
        <pc:spChg chg="mod">
          <ac:chgData name="Thomas Stensitzki" userId="75cafe6b-2f2a-469b-85c4-eec3b9c972ba" providerId="ADAL" clId="{732483C3-CB0C-4598-9DB1-778FE3877DE7}" dt="2022-02-16T13:54:02.279" v="1911" actId="1076"/>
          <ac:spMkLst>
            <pc:docMk/>
            <pc:sldMk cId="1471743522" sldId="613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F2BB4D5E-E5E5-4B84-8DD9-A7ADA0B72E44}"/>
    <pc:docChg chg="undo custSel addSld delSld modSld sldOrd delSection modSection">
      <pc:chgData name="Thomas Stensitzki" userId="75cafe6b-2f2a-469b-85c4-eec3b9c972ba" providerId="ADAL" clId="{F2BB4D5E-E5E5-4B84-8DD9-A7ADA0B72E44}" dt="2022-05-10T08:03:07.444" v="4346" actId="20577"/>
      <pc:docMkLst>
        <pc:docMk/>
      </pc:docMkLst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671489701" sldId="256"/>
        </pc:sldMkLst>
        <pc:spChg chg="mod">
          <ac:chgData name="Thomas Stensitzki" userId="75cafe6b-2f2a-469b-85c4-eec3b9c972ba" providerId="ADAL" clId="{F2BB4D5E-E5E5-4B84-8DD9-A7ADA0B72E44}" dt="2022-04-19T12:20:42.343" v="1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 modTransition">
        <pc:chgData name="Thomas Stensitzki" userId="75cafe6b-2f2a-469b-85c4-eec3b9c972ba" providerId="ADAL" clId="{F2BB4D5E-E5E5-4B84-8DD9-A7ADA0B72E44}" dt="2022-04-28T15:43:53.935" v="4318" actId="6549"/>
        <pc:sldMkLst>
          <pc:docMk/>
          <pc:sldMk cId="2855324227" sldId="257"/>
        </pc:sldMkLst>
        <pc:grpChg chg="del">
          <ac:chgData name="Thomas Stensitzki" userId="75cafe6b-2f2a-469b-85c4-eec3b9c972ba" providerId="ADAL" clId="{F2BB4D5E-E5E5-4B84-8DD9-A7ADA0B72E44}" dt="2022-04-19T12:21:56.725" v="45" actId="478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F2BB4D5E-E5E5-4B84-8DD9-A7ADA0B72E44}" dt="2022-04-28T15:43:53.935" v="4318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332792154" sldId="258"/>
        </pc:sldMkLst>
        <pc:spChg chg="mod">
          <ac:chgData name="Thomas Stensitzki" userId="75cafe6b-2f2a-469b-85c4-eec3b9c972ba" providerId="ADAL" clId="{F2BB4D5E-E5E5-4B84-8DD9-A7ADA0B72E44}" dt="2022-04-19T12:25:42.045" v="19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698998357" sldId="260"/>
        </pc:sldMkLst>
        <pc:spChg chg="mod">
          <ac:chgData name="Thomas Stensitzki" userId="75cafe6b-2f2a-469b-85c4-eec3b9c972ba" providerId="ADAL" clId="{F2BB4D5E-E5E5-4B84-8DD9-A7ADA0B72E44}" dt="2022-04-19T12:23:07.832" v="8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19T12:23:21.309" v="12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4007670073" sldId="268"/>
        </pc:sldMkLst>
      </pc:sldChg>
      <pc:sldChg chg="mod modTransition modShow">
        <pc:chgData name="Thomas Stensitzki" userId="75cafe6b-2f2a-469b-85c4-eec3b9c972ba" providerId="ADAL" clId="{F2BB4D5E-E5E5-4B84-8DD9-A7ADA0B72E44}" dt="2022-04-28T15:44:48.047" v="4320" actId="729"/>
        <pc:sldMkLst>
          <pc:docMk/>
          <pc:sldMk cId="2721051844" sldId="269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28334901" sldId="295"/>
        </pc:sldMkLst>
      </pc:sldChg>
      <pc:sldChg chg="del modTransition">
        <pc:chgData name="Thomas Stensitzki" userId="75cafe6b-2f2a-469b-85c4-eec3b9c972ba" providerId="ADAL" clId="{F2BB4D5E-E5E5-4B84-8DD9-A7ADA0B72E44}" dt="2022-04-29T05:46:58.925" v="4340" actId="18676"/>
        <pc:sldMkLst>
          <pc:docMk/>
          <pc:sldMk cId="466045460" sldId="296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53967156" sldId="297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726195275" sldId="313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2227487991" sldId="378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395924320" sldId="514"/>
        </pc:sldMkLst>
      </pc:sldChg>
      <pc:sldChg chg="del mod modTransition modShow">
        <pc:chgData name="Thomas Stensitzki" userId="75cafe6b-2f2a-469b-85c4-eec3b9c972ba" providerId="ADAL" clId="{F2BB4D5E-E5E5-4B84-8DD9-A7ADA0B72E44}" dt="2022-04-29T05:46:51.822" v="4339" actId="18676"/>
        <pc:sldMkLst>
          <pc:docMk/>
          <pc:sldMk cId="3797754622" sldId="515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F2BB4D5E-E5E5-4B84-8DD9-A7ADA0B72E44}" dt="2022-04-19T12:25:17.142" v="165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4104137776" sldId="56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374589673" sldId="568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152622229" sldId="56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87430561" sldId="57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500137736" sldId="57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50339848" sldId="572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1013366872" sldId="573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064786489" sldId="57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59338283" sldId="57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67886642" sldId="57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3394268917" sldId="57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42815850" sldId="57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1853019381" sldId="58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83071606" sldId="58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70210111" sldId="582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631042199" sldId="583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20922638" sldId="584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569684178" sldId="58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892638827" sldId="586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952964549" sldId="58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831261343" sldId="588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95303455" sldId="589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3073320387" sldId="590"/>
        </pc:sldMkLst>
      </pc:sldChg>
      <pc:sldChg chg="addSp delSp modSp new mod modTransition modClrScheme chgLayout">
        <pc:chgData name="Thomas Stensitzki" userId="75cafe6b-2f2a-469b-85c4-eec3b9c972ba" providerId="ADAL" clId="{F2BB4D5E-E5E5-4B84-8DD9-A7ADA0B72E44}" dt="2022-04-24T09:40:00.182" v="3780"/>
        <pc:sldMkLst>
          <pc:docMk/>
          <pc:sldMk cId="2363331893" sldId="591"/>
        </pc:sldMkLst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2" creationId="{526541C5-3F4A-4170-B689-A4EB12620F59}"/>
          </ac:spMkLst>
        </pc:spChg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3" creationId="{E2D57D62-47F7-43E8-A60D-D9337E34DDAF}"/>
          </ac:spMkLst>
        </pc:spChg>
        <pc:spChg chg="add mod ord">
          <ac:chgData name="Thomas Stensitzki" userId="75cafe6b-2f2a-469b-85c4-eec3b9c972ba" providerId="ADAL" clId="{F2BB4D5E-E5E5-4B84-8DD9-A7ADA0B72E44}" dt="2022-04-23T09:22:11.325" v="227" actId="20577"/>
          <ac:spMkLst>
            <pc:docMk/>
            <pc:sldMk cId="2363331893" sldId="591"/>
            <ac:spMk id="4" creationId="{041C0BDF-2374-4ACD-9289-35E2F2C5124D}"/>
          </ac:spMkLst>
        </pc:spChg>
        <pc:spChg chg="add mod ord">
          <ac:chgData name="Thomas Stensitzki" userId="75cafe6b-2f2a-469b-85c4-eec3b9c972ba" providerId="ADAL" clId="{F2BB4D5E-E5E5-4B84-8DD9-A7ADA0B72E44}" dt="2022-04-23T09:25:45.940" v="446" actId="20577"/>
          <ac:spMkLst>
            <pc:docMk/>
            <pc:sldMk cId="2363331893" sldId="591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76688735" sldId="59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60764139" sldId="592"/>
        </pc:sldMkLst>
      </pc:sldChg>
      <pc:sldChg chg="addSp 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853557247" sldId="592"/>
        </pc:sldMkLst>
        <pc:spChg chg="mod">
          <ac:chgData name="Thomas Stensitzki" userId="75cafe6b-2f2a-469b-85c4-eec3b9c972ba" providerId="ADAL" clId="{F2BB4D5E-E5E5-4B84-8DD9-A7ADA0B72E44}" dt="2022-04-23T09:31:38.194" v="730" actId="20577"/>
          <ac:spMkLst>
            <pc:docMk/>
            <pc:sldMk cId="3853557247" sldId="592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3T09:47:24.905" v="1279" actId="255"/>
          <ac:graphicFrameMkLst>
            <pc:docMk/>
            <pc:sldMk cId="3853557247" sldId="592"/>
            <ac:graphicFrameMk id="7" creationId="{8E195FE2-4880-48CB-B868-BBA9AE33BDAC}"/>
          </ac:graphicFrameMkLst>
        </pc:graphicFrameChg>
        <pc:picChg chg="add mod">
          <ac:chgData name="Thomas Stensitzki" userId="75cafe6b-2f2a-469b-85c4-eec3b9c972ba" providerId="ADAL" clId="{F2BB4D5E-E5E5-4B84-8DD9-A7ADA0B72E44}" dt="2022-04-23T09:26:20.430" v="463" actId="1076"/>
          <ac:picMkLst>
            <pc:docMk/>
            <pc:sldMk cId="3853557247" sldId="592"/>
            <ac:picMk id="6" creationId="{CEA74D49-4C77-4349-BF8E-F89AAC8F4441}"/>
          </ac:picMkLst>
        </pc:pic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160737551" sldId="593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3:06.864" v="4306"/>
        <pc:sldMkLst>
          <pc:docMk/>
          <pc:sldMk cId="2298534792" sldId="593"/>
        </pc:sldMkLst>
        <pc:spChg chg="add del mod">
          <ac:chgData name="Thomas Stensitzki" userId="75cafe6b-2f2a-469b-85c4-eec3b9c972ba" providerId="ADAL" clId="{F2BB4D5E-E5E5-4B84-8DD9-A7ADA0B72E44}" dt="2022-04-23T09:33:36.115" v="747" actId="478"/>
          <ac:spMkLst>
            <pc:docMk/>
            <pc:sldMk cId="2298534792" sldId="593"/>
            <ac:spMk id="3" creationId="{2090C550-8C82-4B9B-8D88-7F36615A70EE}"/>
          </ac:spMkLst>
        </pc:spChg>
        <pc:spChg chg="mod">
          <ac:chgData name="Thomas Stensitzki" userId="75cafe6b-2f2a-469b-85c4-eec3b9c972ba" providerId="ADAL" clId="{F2BB4D5E-E5E5-4B84-8DD9-A7ADA0B72E44}" dt="2022-04-23T09:33:31.526" v="745" actId="20577"/>
          <ac:spMkLst>
            <pc:docMk/>
            <pc:sldMk cId="2298534792" sldId="593"/>
            <ac:spMk id="4" creationId="{041C0BDF-2374-4ACD-9289-35E2F2C5124D}"/>
          </ac:spMkLst>
        </pc:spChg>
        <pc:spChg chg="del">
          <ac:chgData name="Thomas Stensitzki" userId="75cafe6b-2f2a-469b-85c4-eec3b9c972ba" providerId="ADAL" clId="{F2BB4D5E-E5E5-4B84-8DD9-A7ADA0B72E44}" dt="2022-04-23T09:33:34.245" v="746" actId="478"/>
          <ac:spMkLst>
            <pc:docMk/>
            <pc:sldMk cId="2298534792" sldId="593"/>
            <ac:spMk id="5" creationId="{B1886A4C-E9E4-4111-BFDC-F9784FD52406}"/>
          </ac:spMkLst>
        </pc:spChg>
        <pc:graphicFrameChg chg="add mod modGraphic">
          <ac:chgData name="Thomas Stensitzki" userId="75cafe6b-2f2a-469b-85c4-eec3b9c972ba" providerId="ADAL" clId="{F2BB4D5E-E5E5-4B84-8DD9-A7ADA0B72E44}" dt="2022-04-23T09:46:19.893" v="1270" actId="207"/>
          <ac:graphicFrameMkLst>
            <pc:docMk/>
            <pc:sldMk cId="2298534792" sldId="593"/>
            <ac:graphicFrameMk id="6" creationId="{FE12EC38-BE45-436C-BBA0-59EECEE02FDE}"/>
          </ac:graphicFrameMkLst>
        </pc:graphicFrameChg>
      </pc:sldChg>
      <pc:sldChg chg="addSp modSp add mod ord modTransition modAnim">
        <pc:chgData name="Thomas Stensitzki" userId="75cafe6b-2f2a-469b-85c4-eec3b9c972ba" providerId="ADAL" clId="{F2BB4D5E-E5E5-4B84-8DD9-A7ADA0B72E44}" dt="2022-04-28T10:23:48.597" v="4310"/>
        <pc:sldMkLst>
          <pc:docMk/>
          <pc:sldMk cId="166762484" sldId="594"/>
        </pc:sldMkLst>
        <pc:spChg chg="mod">
          <ac:chgData name="Thomas Stensitzki" userId="75cafe6b-2f2a-469b-85c4-eec3b9c972ba" providerId="ADAL" clId="{F2BB4D5E-E5E5-4B84-8DD9-A7ADA0B72E44}" dt="2022-04-23T09:38:24.976" v="1076" actId="20577"/>
          <ac:spMkLst>
            <pc:docMk/>
            <pc:sldMk cId="166762484" sldId="594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42:20.878" v="1239" actId="20577"/>
          <ac:spMkLst>
            <pc:docMk/>
            <pc:sldMk cId="166762484" sldId="594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8T10:23:32.162" v="4308" actId="20577"/>
          <ac:graphicFrameMkLst>
            <pc:docMk/>
            <pc:sldMk cId="166762484" sldId="594"/>
            <ac:graphicFrameMk id="6" creationId="{E0427C03-BC88-4F0C-9059-80A1E40C7D42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20025916" sldId="59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243482533" sldId="595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2:18.488" v="4301"/>
        <pc:sldMkLst>
          <pc:docMk/>
          <pc:sldMk cId="2680249750" sldId="595"/>
        </pc:sldMkLst>
        <pc:spChg chg="add mod">
          <ac:chgData name="Thomas Stensitzki" userId="75cafe6b-2f2a-469b-85c4-eec3b9c972ba" providerId="ADAL" clId="{F2BB4D5E-E5E5-4B84-8DD9-A7ADA0B72E44}" dt="2022-04-28T10:21:58.399" v="4298" actId="164"/>
          <ac:spMkLst>
            <pc:docMk/>
            <pc:sldMk cId="2680249750" sldId="595"/>
            <ac:spMk id="2" creationId="{0305ABD0-F4F3-40B3-888E-96AF71CB1DA6}"/>
          </ac:spMkLst>
        </pc:spChg>
        <pc:spChg chg="add del mod">
          <ac:chgData name="Thomas Stensitzki" userId="75cafe6b-2f2a-469b-85c4-eec3b9c972ba" providerId="ADAL" clId="{F2BB4D5E-E5E5-4B84-8DD9-A7ADA0B72E44}" dt="2022-04-23T09:49:06.472" v="1284" actId="478"/>
          <ac:spMkLst>
            <pc:docMk/>
            <pc:sldMk cId="2680249750" sldId="595"/>
            <ac:spMk id="3" creationId="{61FBAB31-FA48-4D31-9459-197C2344446C}"/>
          </ac:spMkLst>
        </pc:spChg>
        <pc:spChg chg="del">
          <ac:chgData name="Thomas Stensitzki" userId="75cafe6b-2f2a-469b-85c4-eec3b9c972ba" providerId="ADAL" clId="{F2BB4D5E-E5E5-4B84-8DD9-A7ADA0B72E44}" dt="2022-04-23T09:49:03.774" v="1283" actId="478"/>
          <ac:spMkLst>
            <pc:docMk/>
            <pc:sldMk cId="2680249750" sldId="595"/>
            <ac:spMk id="5" creationId="{B1886A4C-E9E4-4111-BFDC-F9784FD5240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6" creationId="{03D53420-11EA-4D1B-9F13-CC90F632184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7" creationId="{36EC7950-C586-452E-8736-1D139437B0BE}"/>
          </ac:spMkLst>
        </pc:spChg>
        <pc:spChg chg="add del mod">
          <ac:chgData name="Thomas Stensitzki" userId="75cafe6b-2f2a-469b-85c4-eec3b9c972ba" providerId="ADAL" clId="{F2BB4D5E-E5E5-4B84-8DD9-A7ADA0B72E44}" dt="2022-04-23T09:51:11.853" v="1339"/>
          <ac:spMkLst>
            <pc:docMk/>
            <pc:sldMk cId="2680249750" sldId="595"/>
            <ac:spMk id="8" creationId="{DC279190-4CB6-480E-AF96-2086CE4B6E5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9" creationId="{183E4717-94DF-47D2-9915-B0740BADCA2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10" creationId="{8A0EDB2A-C407-4ACD-AABF-052E3018BAAE}"/>
          </ac:spMkLst>
        </pc:spChg>
        <pc:spChg chg="add del mod">
          <ac:chgData name="Thomas Stensitzki" userId="75cafe6b-2f2a-469b-85c4-eec3b9c972ba" providerId="ADAL" clId="{F2BB4D5E-E5E5-4B84-8DD9-A7ADA0B72E44}" dt="2022-04-24T09:13:03.995" v="1861" actId="478"/>
          <ac:spMkLst>
            <pc:docMk/>
            <pc:sldMk cId="2680249750" sldId="595"/>
            <ac:spMk id="12" creationId="{201D08FE-49C1-4893-90AF-1C661654B5B8}"/>
          </ac:spMkLst>
        </pc:spChg>
        <pc:spChg chg="add mod">
          <ac:chgData name="Thomas Stensitzki" userId="75cafe6b-2f2a-469b-85c4-eec3b9c972ba" providerId="ADAL" clId="{F2BB4D5E-E5E5-4B84-8DD9-A7ADA0B72E44}" dt="2022-04-24T09:20:03.658" v="2321" actId="20577"/>
          <ac:spMkLst>
            <pc:docMk/>
            <pc:sldMk cId="2680249750" sldId="595"/>
            <ac:spMk id="13" creationId="{5436A935-FA84-4846-93E7-93CEFA5AC377}"/>
          </ac:spMkLst>
        </pc:spChg>
        <pc:spChg chg="add mod">
          <ac:chgData name="Thomas Stensitzki" userId="75cafe6b-2f2a-469b-85c4-eec3b9c972ba" providerId="ADAL" clId="{F2BB4D5E-E5E5-4B84-8DD9-A7ADA0B72E44}" dt="2022-04-24T09:19:22.972" v="2289" actId="20577"/>
          <ac:spMkLst>
            <pc:docMk/>
            <pc:sldMk cId="2680249750" sldId="595"/>
            <ac:spMk id="14" creationId="{ED18F35C-CF61-4A9F-B2C4-B61A27B06582}"/>
          </ac:spMkLst>
        </pc:spChg>
        <pc:grpChg chg="add mod">
          <ac:chgData name="Thomas Stensitzki" userId="75cafe6b-2f2a-469b-85c4-eec3b9c972ba" providerId="ADAL" clId="{F2BB4D5E-E5E5-4B84-8DD9-A7ADA0B72E44}" dt="2022-04-28T10:21:58.399" v="4298" actId="164"/>
          <ac:grpSpMkLst>
            <pc:docMk/>
            <pc:sldMk cId="2680249750" sldId="595"/>
            <ac:grpSpMk id="3" creationId="{1B6F79AA-927D-43E6-A2D1-0ADCE97350FB}"/>
          </ac:grpSpMkLst>
        </pc:grpChg>
        <pc:graphicFrameChg chg="add mod modGraphic">
          <ac:chgData name="Thomas Stensitzki" userId="75cafe6b-2f2a-469b-85c4-eec3b9c972ba" providerId="ADAL" clId="{F2BB4D5E-E5E5-4B84-8DD9-A7ADA0B72E44}" dt="2022-04-28T10:21:58.399" v="4298" actId="164"/>
          <ac:graphicFrameMkLst>
            <pc:docMk/>
            <pc:sldMk cId="2680249750" sldId="595"/>
            <ac:graphicFrameMk id="11" creationId="{9F43C456-1D14-46BE-935A-666D21EDBB94}"/>
          </ac:graphicFrameMkLst>
        </pc:graphicFrameChg>
      </pc:sldChg>
      <pc:sldChg chg="modSp add mod or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109434383" sldId="596"/>
        </pc:sldMkLst>
        <pc:spChg chg="mod">
          <ac:chgData name="Thomas Stensitzki" userId="75cafe6b-2f2a-469b-85c4-eec3b9c972ba" providerId="ADAL" clId="{F2BB4D5E-E5E5-4B84-8DD9-A7ADA0B72E44}" dt="2022-04-23T09:56:57.517" v="1429" actId="20577"/>
          <ac:spMkLst>
            <pc:docMk/>
            <pc:sldMk cId="1109434383" sldId="596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57:01.592" v="1430" actId="20577"/>
          <ac:spMkLst>
            <pc:docMk/>
            <pc:sldMk cId="1109434383" sldId="596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273231213" sldId="596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098288780" sldId="597"/>
        </pc:sldMkLst>
        <pc:spChg chg="mod">
          <ac:chgData name="Thomas Stensitzki" userId="75cafe6b-2f2a-469b-85c4-eec3b9c972ba" providerId="ADAL" clId="{F2BB4D5E-E5E5-4B84-8DD9-A7ADA0B72E44}" dt="2022-04-24T09:20:56.838" v="2361" actId="20577"/>
          <ac:spMkLst>
            <pc:docMk/>
            <pc:sldMk cId="2098288780" sldId="597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01:42.525" v="1431" actId="790"/>
          <ac:spMkLst>
            <pc:docMk/>
            <pc:sldMk cId="2098288780" sldId="597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46966063" sldId="597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122712351" sldId="598"/>
        </pc:sldMkLst>
        <pc:spChg chg="mod">
          <ac:chgData name="Thomas Stensitzki" userId="75cafe6b-2f2a-469b-85c4-eec3b9c972ba" providerId="ADAL" clId="{F2BB4D5E-E5E5-4B84-8DD9-A7ADA0B72E44}" dt="2022-04-24T09:09:14.024" v="1603" actId="790"/>
          <ac:spMkLst>
            <pc:docMk/>
            <pc:sldMk cId="2122712351" sldId="598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11:03.792" v="1816" actId="20577"/>
          <ac:spMkLst>
            <pc:docMk/>
            <pc:sldMk cId="2122712351" sldId="598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38300061" sldId="598"/>
        </pc:sldMkLst>
      </pc:sldChg>
      <pc:sldChg chg="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14820320" sldId="599"/>
        </pc:sldMkLst>
        <pc:spChg chg="mod">
          <ac:chgData name="Thomas Stensitzki" userId="75cafe6b-2f2a-469b-85c4-eec3b9c972ba" providerId="ADAL" clId="{F2BB4D5E-E5E5-4B84-8DD9-A7ADA0B72E44}" dt="2022-04-24T09:08:35.906" v="1600" actId="20577"/>
          <ac:spMkLst>
            <pc:docMk/>
            <pc:sldMk cId="1914820320" sldId="599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25:14.890" v="2635" actId="20577"/>
          <ac:spMkLst>
            <pc:docMk/>
            <pc:sldMk cId="1914820320" sldId="599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05309205" sldId="59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49681173" sldId="600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17:04:34.292" v="4323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F2BB4D5E-E5E5-4B84-8DD9-A7ADA0B72E44}" dt="2022-04-24T09:20:49.683" v="2351" actId="20577"/>
          <ac:spMkLst>
            <pc:docMk/>
            <pc:sldMk cId="3219683340" sldId="600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27:28.247" v="2835" actId="20577"/>
          <ac:spMkLst>
            <pc:docMk/>
            <pc:sldMk cId="3219683340" sldId="600"/>
            <ac:spMk id="3" creationId="{26C8DA23-4FF8-3D58-B509-BFFD25A330F7}"/>
          </ac:spMkLst>
        </pc:spChg>
        <pc:spChg chg="add mod">
          <ac:chgData name="Thomas Stensitzki" userId="75cafe6b-2f2a-469b-85c4-eec3b9c972ba" providerId="ADAL" clId="{F2BB4D5E-E5E5-4B84-8DD9-A7ADA0B72E44}" dt="2022-04-26T16:08:42.422" v="3885" actId="113"/>
          <ac:spMkLst>
            <pc:docMk/>
            <pc:sldMk cId="3219683340" sldId="600"/>
            <ac:spMk id="18" creationId="{FDB045ED-2681-481D-8BBB-0339D5F1B98E}"/>
          </ac:spMkLst>
        </pc:spChg>
        <pc:spChg chg="add mod">
          <ac:chgData name="Thomas Stensitzki" userId="75cafe6b-2f2a-469b-85c4-eec3b9c972ba" providerId="ADAL" clId="{F2BB4D5E-E5E5-4B84-8DD9-A7ADA0B72E44}" dt="2022-04-26T16:11:05.177" v="3915" actId="1076"/>
          <ac:spMkLst>
            <pc:docMk/>
            <pc:sldMk cId="3219683340" sldId="600"/>
            <ac:spMk id="29" creationId="{D2DABD96-B1CE-4872-A5A0-009CFD4E1BC2}"/>
          </ac:spMkLst>
        </pc:spChg>
        <pc:spChg chg="add mod">
          <ac:chgData name="Thomas Stensitzki" userId="75cafe6b-2f2a-469b-85c4-eec3b9c972ba" providerId="ADAL" clId="{F2BB4D5E-E5E5-4B84-8DD9-A7ADA0B72E44}" dt="2022-04-26T16:12:52.700" v="3967" actId="1076"/>
          <ac:spMkLst>
            <pc:docMk/>
            <pc:sldMk cId="3219683340" sldId="600"/>
            <ac:spMk id="37" creationId="{EE080D15-584F-461D-967A-C749B5321AE9}"/>
          </ac:spMkLst>
        </pc:spChg>
        <pc:spChg chg="add mod">
          <ac:chgData name="Thomas Stensitzki" userId="75cafe6b-2f2a-469b-85c4-eec3b9c972ba" providerId="ADAL" clId="{F2BB4D5E-E5E5-4B84-8DD9-A7ADA0B72E44}" dt="2022-04-28T17:04:34.292" v="4323" actId="20577"/>
          <ac:spMkLst>
            <pc:docMk/>
            <pc:sldMk cId="3219683340" sldId="600"/>
            <ac:spMk id="38" creationId="{49475427-8FDB-4757-B791-1CEB498582EC}"/>
          </ac:spMkLst>
        </pc:spChg>
        <pc:spChg chg="add mod">
          <ac:chgData name="Thomas Stensitzki" userId="75cafe6b-2f2a-469b-85c4-eec3b9c972ba" providerId="ADAL" clId="{F2BB4D5E-E5E5-4B84-8DD9-A7ADA0B72E44}" dt="2022-04-26T16:31:49.342" v="4137" actId="1036"/>
          <ac:spMkLst>
            <pc:docMk/>
            <pc:sldMk cId="3219683340" sldId="600"/>
            <ac:spMk id="39" creationId="{1AD36E6D-E52B-4438-9D5C-0D8A9391F67D}"/>
          </ac:spMkLst>
        </pc:spChg>
        <pc:spChg chg="add del mod">
          <ac:chgData name="Thomas Stensitzki" userId="75cafe6b-2f2a-469b-85c4-eec3b9c972ba" providerId="ADAL" clId="{F2BB4D5E-E5E5-4B84-8DD9-A7ADA0B72E44}" dt="2022-04-26T16:15:02.071" v="4028" actId="478"/>
          <ac:spMkLst>
            <pc:docMk/>
            <pc:sldMk cId="3219683340" sldId="600"/>
            <ac:spMk id="40" creationId="{13C8E47B-71DE-48EA-BC7F-6D61DA2E9505}"/>
          </ac:spMkLst>
        </pc:spChg>
        <pc:picChg chg="add mod">
          <ac:chgData name="Thomas Stensitzki" userId="75cafe6b-2f2a-469b-85c4-eec3b9c972ba" providerId="ADAL" clId="{F2BB4D5E-E5E5-4B84-8DD9-A7ADA0B72E44}" dt="2022-04-26T16:31:46.083" v="4136" actId="1076"/>
          <ac:picMkLst>
            <pc:docMk/>
            <pc:sldMk cId="3219683340" sldId="600"/>
            <ac:picMk id="5" creationId="{52C17E62-62C2-4B6E-86D0-CD6B4B3C6000}"/>
          </ac:picMkLst>
        </pc:picChg>
        <pc:picChg chg="add mod">
          <ac:chgData name="Thomas Stensitzki" userId="75cafe6b-2f2a-469b-85c4-eec3b9c972ba" providerId="ADAL" clId="{F2BB4D5E-E5E5-4B84-8DD9-A7ADA0B72E44}" dt="2022-04-26T16:10:06.885" v="3897" actId="1076"/>
          <ac:picMkLst>
            <pc:docMk/>
            <pc:sldMk cId="3219683340" sldId="600"/>
            <ac:picMk id="10" creationId="{E06AFBDC-4342-4723-B07C-85B0BDA87245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2" creationId="{5E5EC498-0101-4C86-9E53-C81AA49E093C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3" creationId="{FFAC5EDB-2A19-4E38-A455-9501E594F3A5}"/>
          </ac:picMkLst>
        </pc:picChg>
        <pc:picChg chg="add mod ord">
          <ac:chgData name="Thomas Stensitzki" userId="75cafe6b-2f2a-469b-85c4-eec3b9c972ba" providerId="ADAL" clId="{F2BB4D5E-E5E5-4B84-8DD9-A7ADA0B72E44}" dt="2022-04-26T16:11:18.612" v="3919" actId="1076"/>
          <ac:picMkLst>
            <pc:docMk/>
            <pc:sldMk cId="3219683340" sldId="600"/>
            <ac:picMk id="15" creationId="{AA7863BC-88E9-4263-B10B-5101AA1FD56E}"/>
          </ac:picMkLst>
        </pc:picChg>
        <pc:picChg chg="add mod">
          <ac:chgData name="Thomas Stensitzki" userId="75cafe6b-2f2a-469b-85c4-eec3b9c972ba" providerId="ADAL" clId="{F2BB4D5E-E5E5-4B84-8DD9-A7ADA0B72E44}" dt="2022-04-26T16:11:27.848" v="3920" actId="1076"/>
          <ac:picMkLst>
            <pc:docMk/>
            <pc:sldMk cId="3219683340" sldId="600"/>
            <ac:picMk id="17" creationId="{C9E57623-EEB5-47C8-8F2F-DD87A118B7B5}"/>
          </ac:picMkLst>
        </pc:picChg>
        <pc:picChg chg="add mod">
          <ac:chgData name="Thomas Stensitzki" userId="75cafe6b-2f2a-469b-85c4-eec3b9c972ba" providerId="ADAL" clId="{F2BB4D5E-E5E5-4B84-8DD9-A7ADA0B72E44}" dt="2022-04-26T16:10:11.545" v="3908" actId="1036"/>
          <ac:picMkLst>
            <pc:docMk/>
            <pc:sldMk cId="3219683340" sldId="600"/>
            <ac:picMk id="22" creationId="{EF0DC9B3-DBD4-4BDF-94AD-472B2754B9BF}"/>
          </ac:picMkLst>
        </pc:picChg>
        <pc:picChg chg="add mod">
          <ac:chgData name="Thomas Stensitzki" userId="75cafe6b-2f2a-469b-85c4-eec3b9c972ba" providerId="ADAL" clId="{F2BB4D5E-E5E5-4B84-8DD9-A7ADA0B72E44}" dt="2022-04-26T16:11:40.300" v="3922" actId="1076"/>
          <ac:picMkLst>
            <pc:docMk/>
            <pc:sldMk cId="3219683340" sldId="600"/>
            <ac:picMk id="31" creationId="{610E0D5C-D285-4EE7-98BD-6CE5FA364D82}"/>
          </ac:picMkLst>
        </pc:picChg>
        <pc:picChg chg="add mod">
          <ac:chgData name="Thomas Stensitzki" userId="75cafe6b-2f2a-469b-85c4-eec3b9c972ba" providerId="ADAL" clId="{F2BB4D5E-E5E5-4B84-8DD9-A7ADA0B72E44}" dt="2022-04-26T16:11:46.159" v="3924" actId="1076"/>
          <ac:picMkLst>
            <pc:docMk/>
            <pc:sldMk cId="3219683340" sldId="600"/>
            <ac:picMk id="32" creationId="{18B07C87-7953-45F8-9C75-BDC8022C9ADD}"/>
          </ac:picMkLst>
        </pc:picChg>
        <pc:picChg chg="add mod">
          <ac:chgData name="Thomas Stensitzki" userId="75cafe6b-2f2a-469b-85c4-eec3b9c972ba" providerId="ADAL" clId="{F2BB4D5E-E5E5-4B84-8DD9-A7ADA0B72E44}" dt="2022-04-26T16:12:05.420" v="3926" actId="1076"/>
          <ac:picMkLst>
            <pc:docMk/>
            <pc:sldMk cId="3219683340" sldId="600"/>
            <ac:picMk id="33" creationId="{DF6D5843-3474-443F-969C-A0FC232D3FCC}"/>
          </ac:picMkLst>
        </pc:picChg>
        <pc:picChg chg="add mod">
          <ac:chgData name="Thomas Stensitzki" userId="75cafe6b-2f2a-469b-85c4-eec3b9c972ba" providerId="ADAL" clId="{F2BB4D5E-E5E5-4B84-8DD9-A7ADA0B72E44}" dt="2022-04-26T16:20:34.383" v="4049" actId="1076"/>
          <ac:picMkLst>
            <pc:docMk/>
            <pc:sldMk cId="3219683340" sldId="600"/>
            <ac:picMk id="42" creationId="{B459E22E-519F-436D-A34C-9FD7F69EEF6B}"/>
          </ac:picMkLst>
        </pc:picChg>
        <pc:picChg chg="add mod">
          <ac:chgData name="Thomas Stensitzki" userId="75cafe6b-2f2a-469b-85c4-eec3b9c972ba" providerId="ADAL" clId="{F2BB4D5E-E5E5-4B84-8DD9-A7ADA0B72E44}" dt="2022-04-26T16:29:08.914" v="4052" actId="1076"/>
          <ac:picMkLst>
            <pc:docMk/>
            <pc:sldMk cId="3219683340" sldId="600"/>
            <ac:picMk id="44" creationId="{D6762ACE-9B89-4EEE-94DC-33317C79FAC5}"/>
          </ac:picMkLst>
        </pc:picChg>
        <pc:picChg chg="add mod">
          <ac:chgData name="Thomas Stensitzki" userId="75cafe6b-2f2a-469b-85c4-eec3b9c972ba" providerId="ADAL" clId="{F2BB4D5E-E5E5-4B84-8DD9-A7ADA0B72E44}" dt="2022-04-26T16:30:40.388" v="4128" actId="1076"/>
          <ac:picMkLst>
            <pc:docMk/>
            <pc:sldMk cId="3219683340" sldId="600"/>
            <ac:picMk id="46" creationId="{379292BE-A069-41D6-91EE-DB566DBD9729}"/>
          </ac:picMkLst>
        </pc:picChg>
        <pc:picChg chg="add mod">
          <ac:chgData name="Thomas Stensitzki" userId="75cafe6b-2f2a-469b-85c4-eec3b9c972ba" providerId="ADAL" clId="{F2BB4D5E-E5E5-4B84-8DD9-A7ADA0B72E44}" dt="2022-04-26T16:31:21.970" v="4131" actId="1076"/>
          <ac:picMkLst>
            <pc:docMk/>
            <pc:sldMk cId="3219683340" sldId="600"/>
            <ac:picMk id="48" creationId="{4B1566AC-B7DD-4B3E-AA51-E72E150F462E}"/>
          </ac:picMkLst>
        </pc:picChg>
        <pc:cxnChg chg="add mod">
          <ac:chgData name="Thomas Stensitzki" userId="75cafe6b-2f2a-469b-85c4-eec3b9c972ba" providerId="ADAL" clId="{F2BB4D5E-E5E5-4B84-8DD9-A7ADA0B72E44}" dt="2022-04-26T16:10:06.885" v="3897" actId="1076"/>
          <ac:cxnSpMkLst>
            <pc:docMk/>
            <pc:sldMk cId="3219683340" sldId="600"/>
            <ac:cxnSpMk id="20" creationId="{3F4C711B-3BF8-4242-8089-B99CD41EDA3A}"/>
          </ac:cxnSpMkLst>
        </pc:cxnChg>
        <pc:cxnChg chg="add mod">
          <ac:chgData name="Thomas Stensitzki" userId="75cafe6b-2f2a-469b-85c4-eec3b9c972ba" providerId="ADAL" clId="{F2BB4D5E-E5E5-4B84-8DD9-A7ADA0B72E44}" dt="2022-04-26T16:11:10.231" v="3916" actId="14100"/>
          <ac:cxnSpMkLst>
            <pc:docMk/>
            <pc:sldMk cId="3219683340" sldId="600"/>
            <ac:cxnSpMk id="25" creationId="{5F2D803D-2CAD-410F-A215-83FA65E26555}"/>
          </ac:cxnSpMkLst>
        </pc:cxnChg>
        <pc:cxnChg chg="add mod">
          <ac:chgData name="Thomas Stensitzki" userId="75cafe6b-2f2a-469b-85c4-eec3b9c972ba" providerId="ADAL" clId="{F2BB4D5E-E5E5-4B84-8DD9-A7ADA0B72E44}" dt="2022-04-28T08:46:50.892" v="4144" actId="14100"/>
          <ac:cxnSpMkLst>
            <pc:docMk/>
            <pc:sldMk cId="3219683340" sldId="600"/>
            <ac:cxnSpMk id="30" creationId="{9CF5BA9F-21B1-442D-8288-1C9DC04C5BAF}"/>
          </ac:cxnSpMkLst>
        </pc:cxnChg>
        <pc:cxnChg chg="add mod">
          <ac:chgData name="Thomas Stensitzki" userId="75cafe6b-2f2a-469b-85c4-eec3b9c972ba" providerId="ADAL" clId="{F2BB4D5E-E5E5-4B84-8DD9-A7ADA0B72E44}" dt="2022-04-26T16:12:16.134" v="3930" actId="14100"/>
          <ac:cxnSpMkLst>
            <pc:docMk/>
            <pc:sldMk cId="3219683340" sldId="600"/>
            <ac:cxnSpMk id="34" creationId="{B557A335-2875-4546-A6FF-9E8841BB6885}"/>
          </ac:cxnSpMkLst>
        </pc:cxnChg>
        <pc:cxnChg chg="add mod">
          <ac:chgData name="Thomas Stensitzki" userId="75cafe6b-2f2a-469b-85c4-eec3b9c972ba" providerId="ADAL" clId="{F2BB4D5E-E5E5-4B84-8DD9-A7ADA0B72E44}" dt="2022-04-28T08:47:10.367" v="4148" actId="14100"/>
          <ac:cxnSpMkLst>
            <pc:docMk/>
            <pc:sldMk cId="3219683340" sldId="600"/>
            <ac:cxnSpMk id="35" creationId="{9763E9DC-0775-4C7E-8D72-C38312BC7AAE}"/>
          </ac:cxnSpMkLst>
        </pc:cxnChg>
        <pc:cxnChg chg="add mod">
          <ac:chgData name="Thomas Stensitzki" userId="75cafe6b-2f2a-469b-85c4-eec3b9c972ba" providerId="ADAL" clId="{F2BB4D5E-E5E5-4B84-8DD9-A7ADA0B72E44}" dt="2022-04-28T08:47:27.848" v="4152" actId="33986"/>
          <ac:cxnSpMkLst>
            <pc:docMk/>
            <pc:sldMk cId="3219683340" sldId="600"/>
            <ac:cxnSpMk id="40" creationId="{67EEAFAD-5939-4056-B8FC-7F629E76E079}"/>
          </ac:cxnSpMkLst>
        </pc:cxnChg>
        <pc:cxnChg chg="add mod">
          <ac:chgData name="Thomas Stensitzki" userId="75cafe6b-2f2a-469b-85c4-eec3b9c972ba" providerId="ADAL" clId="{F2BB4D5E-E5E5-4B84-8DD9-A7ADA0B72E44}" dt="2022-04-26T16:31:46.083" v="4136" actId="1076"/>
          <ac:cxnSpMkLst>
            <pc:docMk/>
            <pc:sldMk cId="3219683340" sldId="600"/>
            <ac:cxnSpMk id="49" creationId="{23E54E31-7CF6-45C0-85FB-97E48F8560BC}"/>
          </ac:cxnSpMkLst>
        </pc:cxn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353242244" sldId="601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08:48:51.039" v="4156"/>
        <pc:sldMkLst>
          <pc:docMk/>
          <pc:sldMk cId="1699378225" sldId="601"/>
        </pc:sldMkLst>
        <pc:spChg chg="mod">
          <ac:chgData name="Thomas Stensitzki" userId="75cafe6b-2f2a-469b-85c4-eec3b9c972ba" providerId="ADAL" clId="{F2BB4D5E-E5E5-4B84-8DD9-A7ADA0B72E44}" dt="2022-04-24T09:28:39.592" v="2886" actId="20577"/>
          <ac:spMkLst>
            <pc:docMk/>
            <pc:sldMk cId="1699378225" sldId="601"/>
            <ac:spMk id="2" creationId="{1BC691DD-DCF8-E22A-F993-2C3F954C9BA6}"/>
          </ac:spMkLst>
        </pc:spChg>
        <pc:spChg chg="del">
          <ac:chgData name="Thomas Stensitzki" userId="75cafe6b-2f2a-469b-85c4-eec3b9c972ba" providerId="ADAL" clId="{F2BB4D5E-E5E5-4B84-8DD9-A7ADA0B72E44}" dt="2022-04-24T09:28:42.537" v="2887" actId="478"/>
          <ac:spMkLst>
            <pc:docMk/>
            <pc:sldMk cId="1699378225" sldId="601"/>
            <ac:spMk id="3" creationId="{A854A4AE-7847-857F-6D74-A4294BB78EE3}"/>
          </ac:spMkLst>
        </pc:spChg>
        <pc:spChg chg="add del mod">
          <ac:chgData name="Thomas Stensitzki" userId="75cafe6b-2f2a-469b-85c4-eec3b9c972ba" providerId="ADAL" clId="{F2BB4D5E-E5E5-4B84-8DD9-A7ADA0B72E44}" dt="2022-04-24T09:28:44.272" v="2888" actId="478"/>
          <ac:spMkLst>
            <pc:docMk/>
            <pc:sldMk cId="1699378225" sldId="601"/>
            <ac:spMk id="5" creationId="{D0DA9F89-12F6-4F58-AB4D-D818EDA63B4B}"/>
          </ac:spMkLst>
        </pc:spChg>
        <pc:graphicFrameChg chg="add mod">
          <ac:chgData name="Thomas Stensitzki" userId="75cafe6b-2f2a-469b-85c4-eec3b9c972ba" providerId="ADAL" clId="{F2BB4D5E-E5E5-4B84-8DD9-A7ADA0B72E44}" dt="2022-04-24T09:38:44.523" v="3707" actId="12269"/>
          <ac:graphicFrameMkLst>
            <pc:docMk/>
            <pc:sldMk cId="1699378225" sldId="601"/>
            <ac:graphicFrameMk id="6" creationId="{D1D96EDD-D275-4A9A-99C4-336903FE38B5}"/>
          </ac:graphicFrameMkLst>
        </pc:graphicFrameChg>
      </pc:sldChg>
      <pc:sldChg chg="addSp delSp modSp new mod modTransition modClrScheme modAnim chgLayout">
        <pc:chgData name="Thomas Stensitzki" userId="75cafe6b-2f2a-469b-85c4-eec3b9c972ba" providerId="ADAL" clId="{F2BB4D5E-E5E5-4B84-8DD9-A7ADA0B72E44}" dt="2022-04-24T09:40:07.481" v="3781"/>
        <pc:sldMkLst>
          <pc:docMk/>
          <pc:sldMk cId="131291966" sldId="602"/>
        </pc:sldMkLst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2" creationId="{453DDC64-D0AE-4863-BD9E-DCA859A57142}"/>
          </ac:spMkLst>
        </pc:spChg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3" creationId="{888D0467-D9F9-4D05-A2C3-26242D461863}"/>
          </ac:spMkLst>
        </pc:spChg>
        <pc:spChg chg="add mod ord">
          <ac:chgData name="Thomas Stensitzki" userId="75cafe6b-2f2a-469b-85c4-eec3b9c972ba" providerId="ADAL" clId="{F2BB4D5E-E5E5-4B84-8DD9-A7ADA0B72E44}" dt="2022-04-24T09:39:50.499" v="3779" actId="20577"/>
          <ac:spMkLst>
            <pc:docMk/>
            <pc:sldMk cId="131291966" sldId="602"/>
            <ac:spMk id="4" creationId="{6C908133-7121-4AFA-B3AD-60A9B860C54F}"/>
          </ac:spMkLst>
        </pc:spChg>
        <pc:spChg chg="add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5" creationId="{4FF62253-DB41-4277-974D-4E59CB549435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032519195" sldId="602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7954962" sldId="603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319860976" sldId="604"/>
        </pc:sldMkLst>
      </pc:sldChg>
      <pc:sldChg chg="modSp mod">
        <pc:chgData name="Thomas Stensitzki" userId="75cafe6b-2f2a-469b-85c4-eec3b9c972ba" providerId="ADAL" clId="{F2BB4D5E-E5E5-4B84-8DD9-A7ADA0B72E44}" dt="2022-04-28T17:45:02.566" v="433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F2BB4D5E-E5E5-4B84-8DD9-A7ADA0B72E44}" dt="2022-04-28T17:45:02.566" v="4337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960196194" sldId="605"/>
        </pc:sldMkLst>
      </pc:sldChg>
      <pc:sldChg chg="modSp mod">
        <pc:chgData name="Thomas Stensitzki" userId="75cafe6b-2f2a-469b-85c4-eec3b9c972ba" providerId="ADAL" clId="{F2BB4D5E-E5E5-4B84-8DD9-A7ADA0B72E44}" dt="2022-05-10T08:03:07.444" v="4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F2BB4D5E-E5E5-4B84-8DD9-A7ADA0B72E44}" dt="2022-05-10T08:03:07.444" v="4346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28T15:45:24.421" v="4321"/>
          <ac:spMkLst>
            <pc:docMk/>
            <pc:sldMk cId="1856989855" sldId="606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2615993417" sldId="60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850732423" sldId="607"/>
        </pc:sldMkLst>
      </pc:sldChg>
      <pc:sldChg chg="addSp delSp modSp new mod modClrScheme chgLayout">
        <pc:chgData name="Thomas Stensitzki" userId="75cafe6b-2f2a-469b-85c4-eec3b9c972ba" providerId="ADAL" clId="{F2BB4D5E-E5E5-4B84-8DD9-A7ADA0B72E44}" dt="2022-04-28T08:54:05.084" v="4297" actId="20577"/>
        <pc:sldMkLst>
          <pc:docMk/>
          <pc:sldMk cId="2410402961" sldId="607"/>
        </pc:sldMkLst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2" creationId="{EAA57030-8230-4720-9359-7C909643D015}"/>
          </ac:spMkLst>
        </pc:spChg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3" creationId="{C5FC1A63-FE2C-4907-BCB9-FEDDE08F4534}"/>
          </ac:spMkLst>
        </pc:spChg>
        <pc:spChg chg="add mod ord">
          <ac:chgData name="Thomas Stensitzki" userId="75cafe6b-2f2a-469b-85c4-eec3b9c972ba" providerId="ADAL" clId="{F2BB4D5E-E5E5-4B84-8DD9-A7ADA0B72E44}" dt="2022-04-28T08:54:05.084" v="4297" actId="20577"/>
          <ac:spMkLst>
            <pc:docMk/>
            <pc:sldMk cId="2410402961" sldId="607"/>
            <ac:spMk id="4" creationId="{91495484-5BE7-40E1-862A-4636FCB4E6CC}"/>
          </ac:spMkLst>
        </pc:spChg>
        <pc:spChg chg="add mod ord">
          <ac:chgData name="Thomas Stensitzki" userId="75cafe6b-2f2a-469b-85c4-eec3b9c972ba" providerId="ADAL" clId="{F2BB4D5E-E5E5-4B84-8DD9-A7ADA0B72E44}" dt="2022-04-28T08:52:56.354" v="4252" actId="6549"/>
          <ac:spMkLst>
            <pc:docMk/>
            <pc:sldMk cId="2410402961" sldId="607"/>
            <ac:spMk id="5" creationId="{B18F6B9A-17E6-4238-BF43-B01EF6F1C598}"/>
          </ac:spMkLst>
        </pc:spChg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141078485" sldId="60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216310711" sldId="609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52005476" sldId="610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724457052" sldId="611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451652416" sldId="612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1471743522" sldId="613"/>
        </pc:sldMkLst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6E7BC4CE-A1B6-E044-AB96-223C5FC8A115}"/>
    <pc:docChg chg="custSel addSld delSld modSld sldOrd modSection">
      <pc:chgData name="Thomas Stensitzki" userId="75cafe6b-2f2a-469b-85c4-eec3b9c972ba" providerId="ADAL" clId="{6E7BC4CE-A1B6-E044-AB96-223C5FC8A115}" dt="2022-05-12T06:08:02.427" v="1358" actId="20577"/>
      <pc:docMkLst>
        <pc:docMk/>
      </pc:docMkLst>
      <pc:sldChg chg="modSp">
        <pc:chgData name="Thomas Stensitzki" userId="75cafe6b-2f2a-469b-85c4-eec3b9c972ba" providerId="ADAL" clId="{6E7BC4CE-A1B6-E044-AB96-223C5FC8A115}" dt="2022-05-12T06:08:02.427" v="1358" actId="20577"/>
        <pc:sldMkLst>
          <pc:docMk/>
          <pc:sldMk cId="2855324227" sldId="257"/>
        </pc:sldMkLst>
        <pc:graphicFrameChg chg="modGraphic">
          <ac:chgData name="Thomas Stensitzki" userId="75cafe6b-2f2a-469b-85c4-eec3b9c972ba" providerId="ADAL" clId="{6E7BC4CE-A1B6-E044-AB96-223C5FC8A115}" dt="2022-05-12T06:08:02.427" v="1358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6E7BC4CE-A1B6-E044-AB96-223C5FC8A115}" dt="2022-04-24T18:08:34.807" v="1293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6E7BC4CE-A1B6-E044-AB96-223C5FC8A115}" dt="2022-04-24T18:08:34.807" v="129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E7BC4CE-A1B6-E044-AB96-223C5FC8A115}" dt="2022-04-24T18:09:29.350" v="1296" actId="2696"/>
        <pc:sldMkLst>
          <pc:docMk/>
          <pc:sldMk cId="53967156" sldId="297"/>
        </pc:sldMkLst>
      </pc:sldChg>
      <pc:sldChg chg="modSp">
        <pc:chgData name="Thomas Stensitzki" userId="75cafe6b-2f2a-469b-85c4-eec3b9c972ba" providerId="ADAL" clId="{6E7BC4CE-A1B6-E044-AB96-223C5FC8A115}" dt="2022-04-24T18:06:19.776" v="1230" actId="113"/>
        <pc:sldMkLst>
          <pc:docMk/>
          <pc:sldMk cId="2680249750" sldId="595"/>
        </pc:sldMkLst>
        <pc:spChg chg="mod">
          <ac:chgData name="Thomas Stensitzki" userId="75cafe6b-2f2a-469b-85c4-eec3b9c972ba" providerId="ADAL" clId="{6E7BC4CE-A1B6-E044-AB96-223C5FC8A115}" dt="2022-04-24T18:06:03.085" v="1226" actId="113"/>
          <ac:spMkLst>
            <pc:docMk/>
            <pc:sldMk cId="2680249750" sldId="595"/>
            <ac:spMk id="6" creationId="{03D53420-11EA-4D1B-9F13-CC90F632184E}"/>
          </ac:spMkLst>
        </pc:spChg>
        <pc:spChg chg="mod">
          <ac:chgData name="Thomas Stensitzki" userId="75cafe6b-2f2a-469b-85c4-eec3b9c972ba" providerId="ADAL" clId="{6E7BC4CE-A1B6-E044-AB96-223C5FC8A115}" dt="2022-04-24T18:06:10.863" v="1228" actId="255"/>
          <ac:spMkLst>
            <pc:docMk/>
            <pc:sldMk cId="2680249750" sldId="595"/>
            <ac:spMk id="7" creationId="{36EC7950-C586-452E-8736-1D139437B0BE}"/>
          </ac:spMkLst>
        </pc:spChg>
        <pc:spChg chg="mod">
          <ac:chgData name="Thomas Stensitzki" userId="75cafe6b-2f2a-469b-85c4-eec3b9c972ba" providerId="ADAL" clId="{6E7BC4CE-A1B6-E044-AB96-223C5FC8A115}" dt="2022-04-24T18:06:19.776" v="1230" actId="113"/>
          <ac:spMkLst>
            <pc:docMk/>
            <pc:sldMk cId="2680249750" sldId="595"/>
            <ac:spMk id="9" creationId="{183E4717-94DF-47D2-9915-B0740BADCA26}"/>
          </ac:spMkLst>
        </pc:spChg>
      </pc:sldChg>
      <pc:sldChg chg="modSp mod modClrScheme chgLayout">
        <pc:chgData name="Thomas Stensitzki" userId="75cafe6b-2f2a-469b-85c4-eec3b9c972ba" providerId="ADAL" clId="{6E7BC4CE-A1B6-E044-AB96-223C5FC8A115}" dt="2022-04-23T13:31:12.477" v="15" actId="1076"/>
        <pc:sldMkLst>
          <pc:docMk/>
          <pc:sldMk cId="1109434383" sldId="596"/>
        </pc:sldMkLst>
        <pc:spChg chg="mod ord">
          <ac:chgData name="Thomas Stensitzki" userId="75cafe6b-2f2a-469b-85c4-eec3b9c972ba" providerId="ADAL" clId="{6E7BC4CE-A1B6-E044-AB96-223C5FC8A115}" dt="2022-04-23T13:31:11.298" v="14" actId="20577"/>
          <ac:spMkLst>
            <pc:docMk/>
            <pc:sldMk cId="1109434383" sldId="596"/>
            <ac:spMk id="4" creationId="{041C0BDF-2374-4ACD-9289-35E2F2C5124D}"/>
          </ac:spMkLst>
        </pc:spChg>
        <pc:spChg chg="mod ord">
          <ac:chgData name="Thomas Stensitzki" userId="75cafe6b-2f2a-469b-85c4-eec3b9c972ba" providerId="ADAL" clId="{6E7BC4CE-A1B6-E044-AB96-223C5FC8A115}" dt="2022-04-23T13:31:12.477" v="15" actId="1076"/>
          <ac:spMkLst>
            <pc:docMk/>
            <pc:sldMk cId="1109434383" sldId="596"/>
            <ac:spMk id="5" creationId="{B1886A4C-E9E4-4111-BFDC-F9784FD52406}"/>
          </ac:spMkLst>
        </pc:spChg>
      </pc:sldChg>
      <pc:sldChg chg="modSp new mod modClrScheme chgLayout">
        <pc:chgData name="Thomas Stensitzki" userId="75cafe6b-2f2a-469b-85c4-eec3b9c972ba" providerId="ADAL" clId="{6E7BC4CE-A1B6-E044-AB96-223C5FC8A115}" dt="2022-04-23T13:35:57.013" v="396" actId="20577"/>
        <pc:sldMkLst>
          <pc:docMk/>
          <pc:sldMk cId="2098288780" sldId="597"/>
        </pc:sldMkLst>
        <pc:spChg chg="mod ord">
          <ac:chgData name="Thomas Stensitzki" userId="75cafe6b-2f2a-469b-85c4-eec3b9c972ba" providerId="ADAL" clId="{6E7BC4CE-A1B6-E044-AB96-223C5FC8A115}" dt="2022-04-23T13:31:43.130" v="38" actId="20577"/>
          <ac:spMkLst>
            <pc:docMk/>
            <pc:sldMk cId="2098288780" sldId="597"/>
            <ac:spMk id="2" creationId="{42DA031A-C25A-9457-35EB-F99DDD69A1A1}"/>
          </ac:spMkLst>
        </pc:spChg>
        <pc:spChg chg="mod ord">
          <ac:chgData name="Thomas Stensitzki" userId="75cafe6b-2f2a-469b-85c4-eec3b9c972ba" providerId="ADAL" clId="{6E7BC4CE-A1B6-E044-AB96-223C5FC8A115}" dt="2022-04-23T13:35:57.013" v="396" actId="20577"/>
          <ac:spMkLst>
            <pc:docMk/>
            <pc:sldMk cId="2098288780" sldId="597"/>
            <ac:spMk id="3" creationId="{26C8DA23-4FF8-3D58-B509-BFFD25A330F7}"/>
          </ac:spMkLst>
        </pc:spChg>
      </pc:sldChg>
      <pc:sldChg chg="modSp new">
        <pc:chgData name="Thomas Stensitzki" userId="75cafe6b-2f2a-469b-85c4-eec3b9c972ba" providerId="ADAL" clId="{6E7BC4CE-A1B6-E044-AB96-223C5FC8A115}" dt="2022-04-23T13:36:46.123" v="424" actId="20577"/>
        <pc:sldMkLst>
          <pc:docMk/>
          <pc:sldMk cId="2122712351" sldId="598"/>
        </pc:sldMkLst>
        <pc:spChg chg="mod">
          <ac:chgData name="Thomas Stensitzki" userId="75cafe6b-2f2a-469b-85c4-eec3b9c972ba" providerId="ADAL" clId="{6E7BC4CE-A1B6-E044-AB96-223C5FC8A115}" dt="2022-04-23T13:36:46.123" v="424" actId="20577"/>
          <ac:spMkLst>
            <pc:docMk/>
            <pc:sldMk cId="2122712351" sldId="598"/>
            <ac:spMk id="2" creationId="{1BC691DD-DCF8-E22A-F993-2C3F954C9BA6}"/>
          </ac:spMkLst>
        </pc:spChg>
      </pc:sldChg>
      <pc:sldChg chg="addSp delSp modSp add del ord">
        <pc:chgData name="Thomas Stensitzki" userId="75cafe6b-2f2a-469b-85c4-eec3b9c972ba" providerId="ADAL" clId="{6E7BC4CE-A1B6-E044-AB96-223C5FC8A115}" dt="2022-04-24T18:04:40.004" v="1225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6E7BC4CE-A1B6-E044-AB96-223C5FC8A115}" dt="2022-04-24T18:01:09.387" v="1156" actId="20577"/>
          <ac:spMkLst>
            <pc:docMk/>
            <pc:sldMk cId="3219683340" sldId="600"/>
            <ac:spMk id="2" creationId="{42DA031A-C25A-9457-35EB-F99DDD69A1A1}"/>
          </ac:spMkLst>
        </pc:spChg>
        <pc:spChg chg="del mod">
          <ac:chgData name="Thomas Stensitzki" userId="75cafe6b-2f2a-469b-85c4-eec3b9c972ba" providerId="ADAL" clId="{6E7BC4CE-A1B6-E044-AB96-223C5FC8A115}" dt="2022-04-24T18:00:06.154" v="1150" actId="478"/>
          <ac:spMkLst>
            <pc:docMk/>
            <pc:sldMk cId="3219683340" sldId="600"/>
            <ac:spMk id="3" creationId="{26C8DA23-4FF8-3D58-B509-BFFD25A330F7}"/>
          </ac:spMkLst>
        </pc:spChg>
        <pc:spChg chg="add del mod">
          <ac:chgData name="Thomas Stensitzki" userId="75cafe6b-2f2a-469b-85c4-eec3b9c972ba" providerId="ADAL" clId="{6E7BC4CE-A1B6-E044-AB96-223C5FC8A115}" dt="2022-04-24T18:00:08.778" v="1151" actId="478"/>
          <ac:spMkLst>
            <pc:docMk/>
            <pc:sldMk cId="3219683340" sldId="600"/>
            <ac:spMk id="5" creationId="{AF05C41D-32C8-3AB4-098C-0BC45CAC0443}"/>
          </ac:spMkLst>
        </pc:spChg>
        <pc:spChg chg="add mod">
          <ac:chgData name="Thomas Stensitzki" userId="75cafe6b-2f2a-469b-85c4-eec3b9c972ba" providerId="ADAL" clId="{6E7BC4CE-A1B6-E044-AB96-223C5FC8A115}" dt="2022-04-24T18:00:55.964" v="1155" actId="17032"/>
          <ac:spMkLst>
            <pc:docMk/>
            <pc:sldMk cId="3219683340" sldId="600"/>
            <ac:spMk id="6" creationId="{B8352C24-DAF7-AA4A-95ED-E9347C155D0F}"/>
          </ac:spMkLst>
        </pc:spChg>
        <pc:spChg chg="add mod">
          <ac:chgData name="Thomas Stensitzki" userId="75cafe6b-2f2a-469b-85c4-eec3b9c972ba" providerId="ADAL" clId="{6E7BC4CE-A1B6-E044-AB96-223C5FC8A115}" dt="2022-04-24T18:03:55.434" v="1181" actId="208"/>
          <ac:spMkLst>
            <pc:docMk/>
            <pc:sldMk cId="3219683340" sldId="600"/>
            <ac:spMk id="7" creationId="{74833D07-425E-D0B9-7DE1-6DDF33012B13}"/>
          </ac:spMkLst>
        </pc:spChg>
        <pc:spChg chg="add mod">
          <ac:chgData name="Thomas Stensitzki" userId="75cafe6b-2f2a-469b-85c4-eec3b9c972ba" providerId="ADAL" clId="{6E7BC4CE-A1B6-E044-AB96-223C5FC8A115}" dt="2022-04-24T18:04:40.004" v="1225" actId="20577"/>
          <ac:spMkLst>
            <pc:docMk/>
            <pc:sldMk cId="3219683340" sldId="600"/>
            <ac:spMk id="9" creationId="{5D009486-2F96-7449-A37B-1EAC2B59D33E}"/>
          </ac:spMkLst>
        </pc:spChg>
      </pc:sldChg>
      <pc:sldChg chg="modSp add">
        <pc:chgData name="Thomas Stensitzki" userId="75cafe6b-2f2a-469b-85c4-eec3b9c972ba" providerId="ADAL" clId="{6E7BC4CE-A1B6-E044-AB96-223C5FC8A115}" dt="2022-04-24T17:32:32.457" v="550" actId="20577"/>
        <pc:sldMkLst>
          <pc:docMk/>
          <pc:sldMk cId="3760544869" sldId="603"/>
        </pc:sldMkLst>
        <pc:spChg chg="mod">
          <ac:chgData name="Thomas Stensitzki" userId="75cafe6b-2f2a-469b-85c4-eec3b9c972ba" providerId="ADAL" clId="{6E7BC4CE-A1B6-E044-AB96-223C5FC8A115}" dt="2022-04-24T17:32:32.457" v="550" actId="20577"/>
          <ac:spMkLst>
            <pc:docMk/>
            <pc:sldMk cId="3760544869" sldId="603"/>
            <ac:spMk id="2" creationId="{42DA031A-C25A-9457-35EB-F99DDD69A1A1}"/>
          </ac:spMkLst>
        </pc:spChg>
      </pc:sldChg>
      <pc:sldChg chg="modSp add">
        <pc:chgData name="Thomas Stensitzki" userId="75cafe6b-2f2a-469b-85c4-eec3b9c972ba" providerId="ADAL" clId="{6E7BC4CE-A1B6-E044-AB96-223C5FC8A115}" dt="2022-04-24T18:01:15.346" v="115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6E7BC4CE-A1B6-E044-AB96-223C5FC8A115}" dt="2022-04-24T18:01:15.346" v="1157" actId="20577"/>
          <ac:spMkLst>
            <pc:docMk/>
            <pc:sldMk cId="4098706796" sldId="604"/>
            <ac:spMk id="2" creationId="{42DA031A-C25A-9457-35EB-F99DDD69A1A1}"/>
          </ac:spMkLst>
        </pc:spChg>
        <pc:spChg chg="mod">
          <ac:chgData name="Thomas Stensitzki" userId="75cafe6b-2f2a-469b-85c4-eec3b9c972ba" providerId="ADAL" clId="{6E7BC4CE-A1B6-E044-AB96-223C5FC8A115}" dt="2022-04-24T17:40:57.489" v="1143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add del">
        <pc:chgData name="Thomas Stensitzki" userId="75cafe6b-2f2a-469b-85c4-eec3b9c972ba" providerId="ADAL" clId="{6E7BC4CE-A1B6-E044-AB96-223C5FC8A115}" dt="2022-04-24T17:58:36.350" v="1147" actId="2696"/>
        <pc:sldMkLst>
          <pc:docMk/>
          <pc:sldMk cId="681312876" sldId="605"/>
        </pc:sldMkLst>
      </pc:sldChg>
      <pc:sldChg chg="modSp add">
        <pc:chgData name="Thomas Stensitzki" userId="75cafe6b-2f2a-469b-85c4-eec3b9c972ba" providerId="ADAL" clId="{6E7BC4CE-A1B6-E044-AB96-223C5FC8A115}" dt="2022-04-24T18:08:20.579" v="1290" actId="20577"/>
        <pc:sldMkLst>
          <pc:docMk/>
          <pc:sldMk cId="4145245121" sldId="605"/>
        </pc:sldMkLst>
        <pc:spChg chg="mod">
          <ac:chgData name="Thomas Stensitzki" userId="75cafe6b-2f2a-469b-85c4-eec3b9c972ba" providerId="ADAL" clId="{6E7BC4CE-A1B6-E044-AB96-223C5FC8A115}" dt="2022-04-24T18:08:20.579" v="1290" actId="20577"/>
          <ac:spMkLst>
            <pc:docMk/>
            <pc:sldMk cId="4145245121" sldId="605"/>
            <ac:spMk id="4" creationId="{6C908133-7121-4AFA-B3AD-60A9B860C54F}"/>
          </ac:spMkLst>
        </pc:spChg>
      </pc:sldChg>
      <pc:sldChg chg="modSp add ord">
        <pc:chgData name="Thomas Stensitzki" userId="75cafe6b-2f2a-469b-85c4-eec3b9c972ba" providerId="ADAL" clId="{6E7BC4CE-A1B6-E044-AB96-223C5FC8A115}" dt="2022-04-24T18:09:53.301" v="1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E7BC4CE-A1B6-E044-AB96-223C5FC8A115}" dt="2022-04-24T18:09:53.301" v="1346" actId="20577"/>
          <ac:spMkLst>
            <pc:docMk/>
            <pc:sldMk cId="1856989855" sldId="606"/>
            <ac:spMk id="5" creationId="{F3459BE7-1731-4733-A912-12977C68CFD6}"/>
          </ac:spMkLst>
        </pc:spChg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https://docs.microsoft.com/powershell/module/skype/set-csteamsmeetingpolicy?view=skype-ps&amp;WT.mc_id=TM-MVP-5003086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3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32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776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65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https://docs.microsoft.com/microsoftteams/create-a-phone-system-call-queue?WT.mc_id=TM-MVP-5003086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24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0645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8257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044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51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71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24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689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94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333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787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328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511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536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661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142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916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580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6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7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21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621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335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68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23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75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https://docs.microsoft.com/microsoftteams/messaging-policies-in-teams?WT.mc_id=TM-MVP-5003086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06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991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expiration?WT.mc_id=TM-MVP-500308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microsoft-365/roadmap?filters=&amp;searchterms=93050" TargetMode="Externa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support.microsoft.com/office/aktivieren-von-microsoft-whiteboard-f%C3%BCr-ihre-organisation-1caaa2e2-5c18-4bdf-b878-2d98f1da4b24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anage-tags?WT.mc_id=TM-MVP-500308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powershell/module/exchange/set-place?view=exchange-ps&amp;WT.mc_id=M365-MVP-500308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may-2022/ba-p/3440546?WT.mc_id=TM-MVP-5003086" TargetMode="External"/><Relationship Id="rId7" Type="http://schemas.openxmlformats.org/officeDocument/2006/relationships/hyperlink" Target="https://feedbackportal.microsoft.com/feedback/forum/ad198462-1c1c-ec11-b6e7-0022481f8472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community-blog/bg-p/MicrosoftTeamsCommunityBlog?WT.mc_id=TM-MVP-5003086" TargetMode="Externa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microsoft-teams-blog/what-s-new-in-microsoft-teams-april-2022/ba-p/3297881?WT.mc_id=TM-MVP-500308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sverse.com/" TargetMode="External"/><Relationship Id="rId7" Type="http://schemas.openxmlformats.org/officeDocument/2006/relationships/hyperlink" Target="https://www.cloudsummit.eu/" TargetMode="External"/><Relationship Id="rId2" Type="http://schemas.openxmlformats.org/officeDocument/2006/relationships/hyperlink" Target="https://scottishsumm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oudeight.ch/" TargetMode="External"/><Relationship Id="rId5" Type="http://schemas.openxmlformats.org/officeDocument/2006/relationships/hyperlink" Target="https://www.quest.com/the-experts-conference/" TargetMode="External"/><Relationship Id="rId4" Type="http://schemas.openxmlformats.org/officeDocument/2006/relationships/hyperlink" Target="https://go.granikos.eu/TeamsUG20Re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usergroup.berlin/register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ssaging-policies-in-teams?WT.mc_id=TM-MVP-50030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Microsoft Teams</a:t>
            </a:r>
            <a:br>
              <a:rPr lang="de-DE" b="1"/>
            </a:br>
            <a:r>
              <a:rPr lang="de-DE" b="1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9. Juni 2022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Meetup #19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BA138-EC57-4528-958B-434CE6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Text Predictions for Teams Mobile (Android)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82A27-A741-4E6B-A58E-F96FC217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2" name="Picture 4" descr="Teams Android Text Predictions">
            <a:extLst>
              <a:ext uri="{FF2B5EF4-FFF2-40B4-BE49-F238E27FC236}">
                <a16:creationId xmlns:a16="http://schemas.microsoft.com/office/drawing/2014/main" id="{9C95C39C-F5E5-4568-9B95-B8ABA61C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21" y="1690688"/>
            <a:ext cx="5425758" cy="4777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400125"/>
            <a:ext cx="10515600" cy="4877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888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6C0DC-AEFC-4349-8AFA-C52ED53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Teams meeting invite control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5936FB-5894-4392-9AEF-E720A753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Set-</a:t>
            </a:r>
            <a:r>
              <a:rPr lang="en-US" dirty="0" err="1"/>
              <a:t>CsTeamsMeetingPolicy</a:t>
            </a:r>
            <a:r>
              <a:rPr lang="en-US" dirty="0"/>
              <a:t> -Identity Global -</a:t>
            </a:r>
            <a:r>
              <a:rPr lang="en-US" dirty="0" err="1"/>
              <a:t>MeetingInviteLanguages</a:t>
            </a:r>
            <a:r>
              <a:rPr lang="en-US" dirty="0"/>
              <a:t> "</a:t>
            </a:r>
            <a:r>
              <a:rPr lang="en-US" dirty="0" err="1"/>
              <a:t>en</a:t>
            </a:r>
            <a:r>
              <a:rPr lang="en-US" dirty="0"/>
              <a:t>-US"</a:t>
            </a:r>
          </a:p>
          <a:p>
            <a:r>
              <a:rPr lang="en-US" dirty="0"/>
              <a:t>To set multiple languages</a:t>
            </a:r>
          </a:p>
          <a:p>
            <a:endParaRPr lang="en-US" dirty="0"/>
          </a:p>
          <a:p>
            <a:r>
              <a:rPr lang="en-US" dirty="0"/>
              <a:t>In the above example, the administrator is setting the meeting invite language to English (</a:t>
            </a:r>
            <a:r>
              <a:rPr lang="en-US" dirty="0" err="1"/>
              <a:t>en</a:t>
            </a:r>
            <a:r>
              <a:rPr lang="en-US" dirty="0"/>
              <a:t>-US) and French (</a:t>
            </a:r>
            <a:r>
              <a:rPr lang="en-US" dirty="0" err="1"/>
              <a:t>fr</a:t>
            </a:r>
            <a:r>
              <a:rPr lang="en-US" dirty="0"/>
              <a:t>-FR).</a:t>
            </a:r>
          </a:p>
          <a:p>
            <a:r>
              <a:rPr lang="en-US" dirty="0"/>
              <a:t>Set-</a:t>
            </a:r>
            <a:r>
              <a:rPr lang="en-US" dirty="0" err="1"/>
              <a:t>CsTeamsMeetingPolicy</a:t>
            </a:r>
            <a:r>
              <a:rPr lang="en-US" dirty="0"/>
              <a:t> -Identity Global -</a:t>
            </a:r>
            <a:r>
              <a:rPr lang="en-US" dirty="0" err="1"/>
              <a:t>MeetingInviteLanguages</a:t>
            </a:r>
            <a:r>
              <a:rPr lang="en-US" dirty="0"/>
              <a:t> "</a:t>
            </a:r>
            <a:r>
              <a:rPr lang="en-US" dirty="0" err="1"/>
              <a:t>en</a:t>
            </a:r>
            <a:r>
              <a:rPr lang="en-US" dirty="0"/>
              <a:t>-</a:t>
            </a:r>
            <a:r>
              <a:rPr lang="en-US" dirty="0" err="1"/>
              <a:t>US,fr</a:t>
            </a:r>
            <a:r>
              <a:rPr lang="en-US" dirty="0"/>
              <a:t>-FR"</a:t>
            </a:r>
          </a:p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The order of the languages displayed in the meeting invite follows the order of the languages specified in the PowerShell cmdlet.</a:t>
            </a:r>
          </a:p>
          <a:p>
            <a:r>
              <a:rPr lang="en-US" dirty="0"/>
              <a:t>If -</a:t>
            </a:r>
            <a:r>
              <a:rPr lang="en-US" dirty="0" err="1"/>
              <a:t>MeetingInviteLanguages</a:t>
            </a:r>
            <a:r>
              <a:rPr lang="en-US" dirty="0"/>
              <a:t> was not set on the policy (default), there will be no impact to the user and the preferred user language will take effect.</a:t>
            </a:r>
            <a:endParaRPr lang="de-DE" dirty="0"/>
          </a:p>
        </p:txBody>
      </p:sp>
      <p:pic>
        <p:nvPicPr>
          <p:cNvPr id="3074" name="Picture 2" descr="Multi-language Teams meeting invite control">
            <a:extLst>
              <a:ext uri="{FF2B5EF4-FFF2-40B4-BE49-F238E27FC236}">
                <a16:creationId xmlns:a16="http://schemas.microsoft.com/office/drawing/2014/main" id="{BB654E81-73F6-4A1A-865A-04747296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17" y="1455420"/>
            <a:ext cx="3696766" cy="5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67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929516"/>
            <a:ext cx="10515600" cy="4877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36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14F1C-A68B-4C48-BFC7-E0C8475D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Co-organizer Meeting Role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3BEF0-B65A-4D8F-9E68-52DE5DDDED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Co-organizers </a:t>
            </a:r>
            <a:r>
              <a:rPr lang="en-US" b="1" dirty="0"/>
              <a:t>can</a:t>
            </a:r>
          </a:p>
          <a:p>
            <a:pPr lvl="1"/>
            <a:r>
              <a:rPr lang="en-US" dirty="0"/>
              <a:t>Access and change meeting options</a:t>
            </a:r>
          </a:p>
          <a:p>
            <a:pPr lvl="1"/>
            <a:r>
              <a:rPr lang="en-US" dirty="0"/>
              <a:t>Bypass the lobby</a:t>
            </a:r>
          </a:p>
          <a:p>
            <a:pPr lvl="1"/>
            <a:r>
              <a:rPr lang="en-US" dirty="0"/>
              <a:t>Admit people from the lobby during a meeting</a:t>
            </a:r>
          </a:p>
          <a:p>
            <a:pPr lvl="1"/>
            <a:r>
              <a:rPr lang="en-US" dirty="0"/>
              <a:t>Lock the meeting</a:t>
            </a:r>
          </a:p>
          <a:p>
            <a:pPr lvl="1"/>
            <a:r>
              <a:rPr lang="en-US" dirty="0"/>
              <a:t>Present content</a:t>
            </a:r>
          </a:p>
          <a:p>
            <a:pPr lvl="1"/>
            <a:r>
              <a:rPr lang="en-US" dirty="0"/>
              <a:t>Change another participant’s meeting role</a:t>
            </a:r>
          </a:p>
          <a:p>
            <a:pPr lvl="1"/>
            <a:r>
              <a:rPr lang="en-US" dirty="0"/>
              <a:t>End the meeting for all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750C0A-B9C2-4DE9-942B-7701A11CD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Co-organizers </a:t>
            </a:r>
            <a:r>
              <a:rPr lang="en-US" b="1" dirty="0"/>
              <a:t>cannot</a:t>
            </a:r>
          </a:p>
          <a:p>
            <a:pPr lvl="1"/>
            <a:r>
              <a:rPr lang="en-US" dirty="0"/>
              <a:t>Create &amp; manage breakout rooms</a:t>
            </a:r>
          </a:p>
          <a:p>
            <a:pPr lvl="1"/>
            <a:r>
              <a:rPr lang="en-US" dirty="0"/>
              <a:t>View &amp; download attendance reports</a:t>
            </a:r>
          </a:p>
          <a:p>
            <a:pPr lvl="1"/>
            <a:r>
              <a:rPr lang="en-US" dirty="0"/>
              <a:t>Manage the meeting recording</a:t>
            </a:r>
          </a:p>
          <a:p>
            <a:pPr lvl="1"/>
            <a:r>
              <a:rPr lang="en-US" dirty="0"/>
              <a:t>Edit the meeting invitation</a:t>
            </a:r>
          </a:p>
          <a:p>
            <a:pPr lvl="1"/>
            <a:r>
              <a:rPr lang="en-US" dirty="0"/>
              <a:t>Remove or change the Organizer role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378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420405"/>
            <a:ext cx="10515600" cy="4877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523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B92FCBD-7127-4725-814A-DA80AEE5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 Panel for Meetings on iPad</a:t>
            </a:r>
            <a:br>
              <a:rPr lang="en-US" dirty="0"/>
            </a:b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43BC3D-5AB1-4FD2-88E1-B6335E0D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70" y="1305861"/>
            <a:ext cx="7297259" cy="5187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930543"/>
            <a:ext cx="10515600" cy="9119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15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82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983D398-5001-4E05-A912-D1F3389F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Caller ID in Calls app for Call Queue Agents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240E77-CC1A-4FF7-A490-029A8045E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resource account used for calling ID purposes must have a Microsoft Teams Phone System Virtual User license and one of the following assigned:</a:t>
            </a:r>
          </a:p>
          <a:p>
            <a:endParaRPr lang="en-US" dirty="0"/>
          </a:p>
          <a:p>
            <a:r>
              <a:rPr lang="en-US" dirty="0"/>
              <a:t>A Calling Plan license and a phone number assigned</a:t>
            </a:r>
          </a:p>
          <a:p>
            <a:r>
              <a:rPr lang="en-US" dirty="0"/>
              <a:t>An Operator Connect phone number assigned</a:t>
            </a:r>
          </a:p>
          <a:p>
            <a:r>
              <a:rPr lang="en-US" dirty="0"/>
              <a:t>An online voice routing policy (phone number assignment is optional when using Direct Routing)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64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55015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263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Chat Bubbles on Android</a:t>
            </a:r>
            <a:endParaRPr lang="de-DE" dirty="0"/>
          </a:p>
        </p:txBody>
      </p:sp>
      <p:pic>
        <p:nvPicPr>
          <p:cNvPr id="5122" name="Picture 2" descr="Chat bubbles">
            <a:extLst>
              <a:ext uri="{FF2B5EF4-FFF2-40B4-BE49-F238E27FC236}">
                <a16:creationId xmlns:a16="http://schemas.microsoft.com/office/drawing/2014/main" id="{BE8BE44B-832F-457E-A4D6-B34B9F6B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03" y="1371600"/>
            <a:ext cx="2318994" cy="5021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3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55527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5675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51AD3F-B2C5-40C2-A1B0-148EC98E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0" y="1394440"/>
            <a:ext cx="6886893" cy="387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Meetings by a Meeting ID and Passcode</a:t>
            </a:r>
            <a:endParaRPr lang="de-DE" dirty="0"/>
          </a:p>
        </p:txBody>
      </p:sp>
      <p:pic>
        <p:nvPicPr>
          <p:cNvPr id="1032" name="Picture 8" descr="Loop components in Outlook">
            <a:extLst>
              <a:ext uri="{FF2B5EF4-FFF2-40B4-BE49-F238E27FC236}">
                <a16:creationId xmlns:a16="http://schemas.microsoft.com/office/drawing/2014/main" id="{A2A89887-1B80-4358-8DAF-1FE056BD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666" y="1394743"/>
            <a:ext cx="2466975" cy="5200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B3DB976-C90F-4091-87CF-40163DF71AFA}"/>
              </a:ext>
            </a:extLst>
          </p:cNvPr>
          <p:cNvSpPr/>
          <p:nvPr/>
        </p:nvSpPr>
        <p:spPr>
          <a:xfrm>
            <a:off x="1039528" y="3955560"/>
            <a:ext cx="904775" cy="35518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471663-B43B-4113-A916-DCC9088EA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91" y="2202962"/>
            <a:ext cx="6886893" cy="387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623FF3-B572-4046-968C-52BEC171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73" y="2720003"/>
            <a:ext cx="6346849" cy="3875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384918"/>
            <a:ext cx="10515600" cy="79244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06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Casting from Teams desktop client to Microsoft Teams Rooms</a:t>
            </a:r>
            <a:endParaRPr lang="de-DE" dirty="0"/>
          </a:p>
        </p:txBody>
      </p:sp>
      <p:pic>
        <p:nvPicPr>
          <p:cNvPr id="2050" name="Picture 2" descr="Casting to Teams Room">
            <a:extLst>
              <a:ext uri="{FF2B5EF4-FFF2-40B4-BE49-F238E27FC236}">
                <a16:creationId xmlns:a16="http://schemas.microsoft.com/office/drawing/2014/main" id="{C92D798A-325B-4FD1-BE5A-A55EC793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32" y="1690688"/>
            <a:ext cx="8890535" cy="4983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41561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13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780575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28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Meeting Poll New Question Type - Rating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D3B784-236A-4E1B-B6AA-B8520973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251" y="2295865"/>
            <a:ext cx="5371498" cy="3820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3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Dynamic Caller ID in Calls app for Call Queue Agents</a:t>
            </a:r>
          </a:p>
          <a:p>
            <a:r>
              <a:rPr lang="en-US" dirty="0"/>
              <a:t>Meeting Chat Bubbles on Android</a:t>
            </a:r>
          </a:p>
          <a:p>
            <a:r>
              <a:rPr lang="en-US" dirty="0"/>
              <a:t>Join Meetings by a Meeting ID and Passcode</a:t>
            </a:r>
          </a:p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Call control with </a:t>
            </a:r>
            <a:r>
              <a:rPr lang="en-US" dirty="0" err="1"/>
              <a:t>bluetooth</a:t>
            </a:r>
            <a:r>
              <a:rPr lang="en-US" dirty="0"/>
              <a:t> headsets and speakerphones</a:t>
            </a:r>
          </a:p>
          <a:p>
            <a:r>
              <a:rPr lang="en-US" dirty="0"/>
              <a:t>Teams Meeting Poll New Question Type – Rating</a:t>
            </a:r>
          </a:p>
          <a:p>
            <a:r>
              <a:rPr lang="en-US" dirty="0"/>
              <a:t>Meeting Chat Bubbles on iOS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281089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62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49367"/>
              </p:ext>
            </p:extLst>
          </p:nvPr>
        </p:nvGraphicFramePr>
        <p:xfrm>
          <a:off x="838199" y="1586441"/>
          <a:ext cx="10515600" cy="29260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/>
                        <a:t>Talk 1 – </a:t>
                      </a:r>
                      <a:r>
                        <a:rPr lang="en-US" sz="2400" b="1" dirty="0"/>
                        <a:t> Microsoft Teams SIP Gateway</a:t>
                      </a:r>
                      <a:br>
                        <a:rPr lang="en-US" sz="2400" b="1" dirty="0"/>
                      </a:br>
                      <a:r>
                        <a:rPr lang="en-US" sz="2400" dirty="0"/>
                        <a:t>Thorsten Pickhan </a:t>
                      </a:r>
                      <a:r>
                        <a:rPr lang="de-DE" sz="2400" dirty="0"/>
                        <a:t>(@tpickhan)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i="1" strike="noStrike" dirty="0"/>
                        <a:t>Microsoft Teams 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Microsoft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/>
              <a:t>Dieses Meeting wird aufgezeichnet und online bereitgestellt.</a:t>
            </a:r>
            <a:br>
              <a:rPr lang="de-DE" sz="1600" i="1"/>
            </a:br>
            <a:r>
              <a:rPr lang="de-DE" sz="1600" i="1"/>
              <a:t>This </a:t>
            </a:r>
            <a:r>
              <a:rPr lang="de-DE" sz="1600" i="1" err="1"/>
              <a:t>meeting</a:t>
            </a:r>
            <a:r>
              <a:rPr lang="de-DE" sz="1600" i="1"/>
              <a:t> will be </a:t>
            </a:r>
            <a:r>
              <a:rPr lang="de-DE" sz="1600" i="1" err="1"/>
              <a:t>recorded</a:t>
            </a:r>
            <a:r>
              <a:rPr lang="de-DE" sz="1600" i="1"/>
              <a:t> and </a:t>
            </a:r>
            <a:r>
              <a:rPr lang="de-DE" sz="1600" i="1" err="1"/>
              <a:t>made</a:t>
            </a:r>
            <a:r>
              <a:rPr lang="de-DE" sz="1600" i="1"/>
              <a:t> </a:t>
            </a:r>
            <a:r>
              <a:rPr lang="de-DE" sz="1600" i="1" err="1"/>
              <a:t>available</a:t>
            </a:r>
            <a:r>
              <a:rPr lang="de-DE" sz="1600" i="1"/>
              <a:t>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Chat Bubbles on iOS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D3B784-236A-4E1B-B6AA-B8520973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5409" y="1553356"/>
            <a:ext cx="2281181" cy="4939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31890"/>
            <a:ext cx="10515600" cy="85355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10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85448"/>
            <a:ext cx="10515600" cy="5197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087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Annotations on Presenter Shared Screen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5D4B07-EC58-4E0F-A747-3538FC2C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1" y="2433738"/>
            <a:ext cx="4572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64A1FF4-ED82-4AE6-85A5-C5D80791A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1" y="3313500"/>
            <a:ext cx="4572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7E02677-6381-4E35-AE95-2973DF5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1" y="4510188"/>
            <a:ext cx="4572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EF6F09E-B2AB-4322-83D9-B69B948F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9" y="243373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3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14839"/>
            <a:ext cx="10515600" cy="5197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337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focus and Adjust brightness in Teams video meetings</a:t>
            </a:r>
          </a:p>
        </p:txBody>
      </p:sp>
      <p:pic>
        <p:nvPicPr>
          <p:cNvPr id="5122" name="Picture 2" descr="Soft Focus and Brightness Settings">
            <a:extLst>
              <a:ext uri="{FF2B5EF4-FFF2-40B4-BE49-F238E27FC236}">
                <a16:creationId xmlns:a16="http://schemas.microsoft.com/office/drawing/2014/main" id="{2F599F29-DA65-47FC-A4FF-26B135C9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73" y="1690688"/>
            <a:ext cx="8630653" cy="485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5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44229"/>
            <a:ext cx="10515600" cy="5197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58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15866"/>
            <a:ext cx="10515600" cy="5197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18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Recordings Auto-Expiration in OneDrive and SharePoint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Collaborative Annotations on Presenter Shared Screen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Soft focus and Adjust brightness in Teams video meetings</a:t>
            </a:r>
          </a:p>
          <a:p>
            <a:r>
              <a:rPr lang="en-US" dirty="0"/>
              <a:t>Suggested Replies in Teams Desktop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Frictionless app re-install for users</a:t>
            </a:r>
          </a:p>
          <a:p>
            <a:r>
              <a:rPr lang="en-US" dirty="0"/>
              <a:t>Exchange Contacts Available in Calling Pickers in Teams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 ID</a:t>
            </a: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735631"/>
            <a:ext cx="10515600" cy="5197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92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Together Mode for Everyone 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64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SIP Gateway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Thorsten Pickhan</a:t>
            </a:r>
            <a:br>
              <a:rPr lang="de-DE" dirty="0"/>
            </a:br>
            <a:r>
              <a:rPr lang="de-DE" i="1" dirty="0"/>
              <a:t>@tpickhan</a:t>
            </a:r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E741-1AA9-4E98-9676-69EE83AA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Together Mode for Everyone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EEB2A67-E3B4-40D1-BE01-DD233D83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71" y="1597793"/>
            <a:ext cx="4746458" cy="4746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3"/>
            <a:ext cx="10515600" cy="85019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95074"/>
            <a:ext cx="10515600" cy="4620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99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requests for apps in Teams store</a:t>
            </a:r>
            <a:endParaRPr lang="de-DE" dirty="0"/>
          </a:p>
        </p:txBody>
      </p:sp>
      <p:pic>
        <p:nvPicPr>
          <p:cNvPr id="6146" name="Picture 2" descr="Teams App User Request 1">
            <a:extLst>
              <a:ext uri="{FF2B5EF4-FFF2-40B4-BE49-F238E27FC236}">
                <a16:creationId xmlns:a16="http://schemas.microsoft.com/office/drawing/2014/main" id="{BEB228D0-D6CB-482E-981C-8BBE1B42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" y="1449081"/>
            <a:ext cx="8101263" cy="4534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ams App User Request 2">
            <a:extLst>
              <a:ext uri="{FF2B5EF4-FFF2-40B4-BE49-F238E27FC236}">
                <a16:creationId xmlns:a16="http://schemas.microsoft.com/office/drawing/2014/main" id="{C73D027B-CA10-4632-9BCD-2A04C1CA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106" y="1958066"/>
            <a:ext cx="8071225" cy="4534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3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requests for apps in Teams store </a:t>
            </a:r>
            <a:br>
              <a:rPr lang="en-US" dirty="0"/>
            </a:br>
            <a:r>
              <a:rPr lang="en-US" dirty="0"/>
              <a:t>User View</a:t>
            </a:r>
            <a:endParaRPr lang="de-DE" dirty="0"/>
          </a:p>
        </p:txBody>
      </p:sp>
      <p:pic>
        <p:nvPicPr>
          <p:cNvPr id="7170" name="Picture 2" descr="Teams App User Request 3">
            <a:extLst>
              <a:ext uri="{FF2B5EF4-FFF2-40B4-BE49-F238E27FC236}">
                <a16:creationId xmlns:a16="http://schemas.microsoft.com/office/drawing/2014/main" id="{68AA8AAA-8E75-4E4C-825B-3AF8C539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6" y="1546727"/>
            <a:ext cx="8085388" cy="4560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8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requests for apps in Teams store</a:t>
            </a:r>
            <a:br>
              <a:rPr lang="en-US" dirty="0"/>
            </a:br>
            <a:r>
              <a:rPr lang="en-US" dirty="0"/>
              <a:t>Admin View</a:t>
            </a:r>
            <a:endParaRPr lang="de-DE" dirty="0"/>
          </a:p>
        </p:txBody>
      </p:sp>
      <p:pic>
        <p:nvPicPr>
          <p:cNvPr id="7172" name="Picture 4" descr="Teams App User Request - Admin View">
            <a:extLst>
              <a:ext uri="{FF2B5EF4-FFF2-40B4-BE49-F238E27FC236}">
                <a16:creationId xmlns:a16="http://schemas.microsoft.com/office/drawing/2014/main" id="{B62C4D70-8E1B-4FAE-AD81-48B98BF2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2" y="1690688"/>
            <a:ext cx="8107557" cy="4560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eams App User Request - Admin View">
            <a:extLst>
              <a:ext uri="{FF2B5EF4-FFF2-40B4-BE49-F238E27FC236}">
                <a16:creationId xmlns:a16="http://schemas.microsoft.com/office/drawing/2014/main" id="{2173D17A-A0D4-4042-8DC4-368B41CDD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47" y="2066073"/>
            <a:ext cx="8107557" cy="4560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1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89000" y="3236494"/>
            <a:ext cx="10515600" cy="4620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94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46632"/>
            <a:ext cx="10515600" cy="4620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74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default tenant-level tag management settings</a:t>
            </a:r>
            <a:endParaRPr lang="de-DE" dirty="0"/>
          </a:p>
        </p:txBody>
      </p:sp>
      <p:pic>
        <p:nvPicPr>
          <p:cNvPr id="9218" name="Picture 2" descr="Admin Tag settings">
            <a:extLst>
              <a:ext uri="{FF2B5EF4-FFF2-40B4-BE49-F238E27FC236}">
                <a16:creationId xmlns:a16="http://schemas.microsoft.com/office/drawing/2014/main" id="{50A1BB1A-7CF3-4EE3-BF1B-75BF0503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5247"/>
            <a:ext cx="6944226" cy="4124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agging Settings">
            <a:extLst>
              <a:ext uri="{FF2B5EF4-FFF2-40B4-BE49-F238E27FC236}">
                <a16:creationId xmlns:a16="http://schemas.microsoft.com/office/drawing/2014/main" id="{E7B6F32E-25BC-4900-91D4-DADC692A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70" y="2541475"/>
            <a:ext cx="7206114" cy="2611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0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66396"/>
            <a:ext cx="10515600" cy="4620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89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05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PowerShell Module – versions older than 4.x.x to be retired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June 15, 2022</a:t>
            </a:r>
          </a:p>
          <a:p>
            <a:r>
              <a:rPr lang="en-US" dirty="0">
                <a:sym typeface="Wingdings" panose="05000000000000000000" pitchFamily="2" charset="2"/>
              </a:rPr>
              <a:t>User requests for apps in Teams store</a:t>
            </a:r>
          </a:p>
          <a:p>
            <a:r>
              <a:rPr lang="en-US" dirty="0"/>
              <a:t>Teams user/device usage report and Graph API data source change</a:t>
            </a:r>
          </a:p>
          <a:p>
            <a:r>
              <a:rPr lang="en-US" dirty="0"/>
              <a:t>Updating default tenant-level tag management settings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Improved Meeting Support in Firefox Browser</a:t>
            </a:r>
          </a:p>
          <a:p>
            <a:r>
              <a:rPr lang="en-US" dirty="0"/>
              <a:t>New Microsoft Teams Panels Update (April 2022 Update)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Information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786161"/>
            <a:ext cx="10515600" cy="4620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2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Microsoft Teams Panels Update </a:t>
            </a:r>
            <a:br>
              <a:rPr lang="en-US" dirty="0"/>
            </a:br>
            <a:r>
              <a:rPr lang="en-US" dirty="0"/>
              <a:t>(April 2022 Update)</a:t>
            </a:r>
            <a:endParaRPr lang="de-DE" dirty="0"/>
          </a:p>
        </p:txBody>
      </p:sp>
      <p:pic>
        <p:nvPicPr>
          <p:cNvPr id="11266" name="Picture 2" descr="Room at Capacity">
            <a:extLst>
              <a:ext uri="{FF2B5EF4-FFF2-40B4-BE49-F238E27FC236}">
                <a16:creationId xmlns:a16="http://schemas.microsoft.com/office/drawing/2014/main" id="{60E12680-8F51-4512-9E26-FDC99B64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838173" cy="4898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alendar Available">
            <a:extLst>
              <a:ext uri="{FF2B5EF4-FFF2-40B4-BE49-F238E27FC236}">
                <a16:creationId xmlns:a16="http://schemas.microsoft.com/office/drawing/2014/main" id="{050444B5-4A22-48BF-94D3-A56D5A86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27" y="1863943"/>
            <a:ext cx="7838173" cy="4898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8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Microsoft Teams Panels Update </a:t>
            </a:r>
            <a:br>
              <a:rPr lang="en-US" dirty="0"/>
            </a:br>
            <a:r>
              <a:rPr lang="en-US" dirty="0"/>
              <a:t>(April 2022 Update)</a:t>
            </a:r>
            <a:endParaRPr lang="de-DE" dirty="0"/>
          </a:p>
        </p:txBody>
      </p:sp>
      <p:pic>
        <p:nvPicPr>
          <p:cNvPr id="12290" name="Picture 2" descr="Room Equipment">
            <a:extLst>
              <a:ext uri="{FF2B5EF4-FFF2-40B4-BE49-F238E27FC236}">
                <a16:creationId xmlns:a16="http://schemas.microsoft.com/office/drawing/2014/main" id="{5170E989-D817-4956-ACE0-F6174DD1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30375"/>
            <a:ext cx="7620000" cy="476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2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neu in Teams – Der Blog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- May 2022</a:t>
            </a:r>
            <a:endParaRPr lang="en-US" dirty="0"/>
          </a:p>
          <a:p>
            <a:r>
              <a:rPr lang="en-US" dirty="0">
                <a:hlinkClick r:id="rId4"/>
              </a:rPr>
              <a:t>What’s New in Microsoft Teams - April 2022</a:t>
            </a:r>
            <a:endParaRPr lang="en-US" dirty="0"/>
          </a:p>
          <a:p>
            <a:endParaRPr lang="en-US" dirty="0"/>
          </a:p>
          <a:p>
            <a:r>
              <a:rPr lang="de-DE" dirty="0">
                <a:hlinkClick r:id="rId5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Microsoft Teams Community Blog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Microsoft Teams Feedback Portal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https://admin.microsoft.com/#/MessageCenter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Speaker</a:t>
            </a:r>
            <a:br>
              <a:rPr lang="de-DE" dirty="0"/>
            </a:br>
            <a:r>
              <a:rPr lang="de-DE" i="1" dirty="0"/>
              <a:t>@TW</a:t>
            </a:r>
          </a:p>
        </p:txBody>
      </p:sp>
    </p:spTree>
    <p:extLst>
      <p:ext uri="{BB962C8B-B14F-4D97-AF65-F5344CB8AC3E}">
        <p14:creationId xmlns:p14="http://schemas.microsoft.com/office/powerpoint/2010/main" val="18569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028BF-A9D0-4C57-86E7-6EE5916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Veranstaltungen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EDB790-67BC-42E5-B64A-5647620B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93534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391616840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2711380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3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10./11. Juni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Scottish Summit 2022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47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29./30. 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3"/>
                        </a:rPr>
                        <a:t>Commsverse</a:t>
                      </a:r>
                      <a:r>
                        <a:rPr lang="de-DE" dirty="0">
                          <a:hlinkClick r:id="rId3"/>
                        </a:rPr>
                        <a:t> Hybrid Work Conference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90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11. August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Teams User Group Meetup #20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4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20./21.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The </a:t>
                      </a:r>
                      <a:r>
                        <a:rPr lang="de-DE" dirty="0" err="1">
                          <a:hlinkClick r:id="rId5"/>
                        </a:rPr>
                        <a:t>Experts</a:t>
                      </a:r>
                      <a:r>
                        <a:rPr lang="de-DE" dirty="0">
                          <a:hlinkClick r:id="rId5"/>
                        </a:rPr>
                        <a:t> Conference (TEC)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4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23.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Cloud8 Summit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26.-28. September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European Cloud Summit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TeamsCommunityBlogger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#19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11. </a:t>
            </a:r>
            <a:r>
              <a:rPr lang="de-DE" sz="3200" b="1"/>
              <a:t>August 2022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https://TeamsUserGroup.Berlin/register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000" i="1" dirty="0"/>
              <a:t>Aufzeichnungen unserer Meetups sind im Community Team und bei YouTube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41516"/>
            <a:ext cx="10515600" cy="8246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14F1C-A68B-4C48-BFC7-E0C8475D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Casting from Teams desktop client to Microsoft Teams Rooms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7E3D1-09D6-45A9-838F-43916C75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0" y="1856031"/>
            <a:ext cx="9471660" cy="5309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58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Teams: Casting from Teams desktop client to Microsoft Teams Rooms</a:t>
            </a:r>
          </a:p>
          <a:p>
            <a:r>
              <a:rPr lang="en-US" dirty="0"/>
              <a:t>Microsoft Teams: Text Predictions for Teams Mobile (Android) </a:t>
            </a: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endParaRPr lang="en-US" sz="1400" dirty="0"/>
          </a:p>
          <a:p>
            <a:r>
              <a:rPr lang="en-US" dirty="0"/>
              <a:t>Multi-language Teams meeting invite control</a:t>
            </a:r>
          </a:p>
          <a:p>
            <a:r>
              <a:rPr lang="en-US" dirty="0"/>
              <a:t>Co-organizer Meeting Role</a:t>
            </a:r>
          </a:p>
          <a:p>
            <a:r>
              <a:rPr lang="en-US" dirty="0"/>
              <a:t>Multitasking Panel for Meetings on iPad</a:t>
            </a:r>
          </a:p>
          <a:p>
            <a:r>
              <a:rPr lang="en-US" dirty="0"/>
              <a:t>Upcoming feature release: Teams Button long press to Raise Hand during meeting</a:t>
            </a: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10767"/>
            <a:ext cx="10515600" cy="8246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637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F00FA3E7003141BC16E026FCE150A0" ma:contentTypeVersion="9" ma:contentTypeDescription="Ein neues Dokument erstellen." ma:contentTypeScope="" ma:versionID="81fdd1baeb05dd5d3c6f54ebd939c12b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55b3a28bc68edd84972b93f076bf98e9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592c7a2-20fb-48c1-9e68-3bc94bbf2989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F6437E-F52A-440A-84E7-C3E49CFC8E2E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8e58f0a9-c364-4f21-8fd8-8bb950ad5747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BDF54D0-716B-414B-A931-AD7D5D19B3AA}"/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2299</Words>
  <Application>Microsoft Office PowerPoint</Application>
  <PresentationFormat>Breitbild</PresentationFormat>
  <Paragraphs>357</Paragraphs>
  <Slides>61</Slides>
  <Notes>46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Office</vt:lpstr>
      <vt:lpstr>Microsoft Teams User Group Berlin</vt:lpstr>
      <vt:lpstr>Danke!</vt:lpstr>
      <vt:lpstr>Agenda</vt:lpstr>
      <vt:lpstr>Microsoft Teams SIP Gateway</vt:lpstr>
      <vt:lpstr>PowerPoint-Präsentation</vt:lpstr>
      <vt:lpstr>Neues in Microsoft Teams Ankündigungen &amp; Rollouts </vt:lpstr>
      <vt:lpstr>Neuigkeiten in Microsoft Teams</vt:lpstr>
      <vt:lpstr>Microsoft Teams: Casting from Teams desktop client to Microsoft Teams Rooms</vt:lpstr>
      <vt:lpstr>Neuigkeiten in Microsoft Teams</vt:lpstr>
      <vt:lpstr>Microsoft Teams: Text Predictions for Teams Mobile (Android)</vt:lpstr>
      <vt:lpstr>Neuigkeiten in Microsoft Teams</vt:lpstr>
      <vt:lpstr>Multi-language Teams meeting invite control</vt:lpstr>
      <vt:lpstr>Neuigkeiten in Microsoft Teams</vt:lpstr>
      <vt:lpstr>Co-organizer Meeting Role</vt:lpstr>
      <vt:lpstr>Neuigkeiten in Microsoft Teams</vt:lpstr>
      <vt:lpstr>Multitasking Panel for Meetings on iPad </vt:lpstr>
      <vt:lpstr>Neuigkeiten in Microsoft Teams</vt:lpstr>
      <vt:lpstr>Neuigkeiten in Microsoft Teams</vt:lpstr>
      <vt:lpstr>Dynamic Caller ID in Calls app for Call Queue Agents</vt:lpstr>
      <vt:lpstr>Neuigkeiten in Microsoft Teams</vt:lpstr>
      <vt:lpstr>Meeting Chat Bubbles on Android</vt:lpstr>
      <vt:lpstr>Neuigkeiten in Microsoft Teams</vt:lpstr>
      <vt:lpstr>Join Meetings by a Meeting ID and Passcode</vt:lpstr>
      <vt:lpstr>Neuigkeiten in Microsoft Teams</vt:lpstr>
      <vt:lpstr>Microsoft Teams: Casting from Teams desktop client to Microsoft Teams Rooms</vt:lpstr>
      <vt:lpstr>Neuigkeiten in Microsoft Teams</vt:lpstr>
      <vt:lpstr>Neuigkeiten in Microsoft Teams</vt:lpstr>
      <vt:lpstr>Teams Meeting Poll New Question Type - Rating</vt:lpstr>
      <vt:lpstr>Neuigkeiten in Microsoft Teams</vt:lpstr>
      <vt:lpstr>Meeting Chat Bubbles on iOS</vt:lpstr>
      <vt:lpstr>Neuigkeiten in Microsoft Teams</vt:lpstr>
      <vt:lpstr>Neuigkeiten in Microsoft Teams</vt:lpstr>
      <vt:lpstr>Collaborative Annotations on Presenter Shared Screen</vt:lpstr>
      <vt:lpstr>Neuigkeiten in Microsoft Teams</vt:lpstr>
      <vt:lpstr>Soft focus and Adjust brightness in Teams video meetings</vt:lpstr>
      <vt:lpstr>Neuigkeiten in Microsoft Teams</vt:lpstr>
      <vt:lpstr>Neuigkeiten in Microsoft Teams</vt:lpstr>
      <vt:lpstr>Neuigkeiten in Microsoft Teams</vt:lpstr>
      <vt:lpstr>Neuigkeiten in Microsoft Teams</vt:lpstr>
      <vt:lpstr>View Together Mode for Everyone</vt:lpstr>
      <vt:lpstr>Neuigkeiten in Microsoft Teams für Admins</vt:lpstr>
      <vt:lpstr>Neuigkeiten in Microsoft Teams für Admins</vt:lpstr>
      <vt:lpstr>User requests for apps in Teams store</vt:lpstr>
      <vt:lpstr>User requests for apps in Teams store  User View</vt:lpstr>
      <vt:lpstr>User requests for apps in Teams store Admin View</vt:lpstr>
      <vt:lpstr>Neuigkeiten in Microsoft Teams für Admins</vt:lpstr>
      <vt:lpstr>Neuigkeiten in Microsoft Teams für Admins</vt:lpstr>
      <vt:lpstr>Updating default tenant-level tag management settings</vt:lpstr>
      <vt:lpstr>Neuigkeiten in Microsoft Teams für Admins</vt:lpstr>
      <vt:lpstr>Neuigkeiten in Microsoft Teams für Admins</vt:lpstr>
      <vt:lpstr>New Microsoft Teams Panels Update  (April 2022 Update)</vt:lpstr>
      <vt:lpstr>New Microsoft Teams Panels Update  (April 2022 Update)</vt:lpstr>
      <vt:lpstr>Was ist neu in Teams – Der Blog</vt:lpstr>
      <vt:lpstr>PowerPoint-Präsentation</vt:lpstr>
      <vt:lpstr>Titel</vt:lpstr>
      <vt:lpstr>Organisatorisches </vt:lpstr>
      <vt:lpstr>Veranstaltungen</vt:lpstr>
      <vt:lpstr>Teams Community Blog</vt:lpstr>
      <vt:lpstr>Organisatorisches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Juni 2022</dc:title>
  <dc:creator>Thomas Stensitzki</dc:creator>
  <cp:keywords>Teams</cp:keywords>
  <cp:lastModifiedBy>Thomas Stensitzki</cp:lastModifiedBy>
  <cp:revision>1</cp:revision>
  <dcterms:created xsi:type="dcterms:W3CDTF">2020-01-18T10:30:21Z</dcterms:created>
  <dcterms:modified xsi:type="dcterms:W3CDTF">2022-06-08T12:07:12Z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</Properties>
</file>